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2" r:id="rId6"/>
    <p:sldId id="260" r:id="rId7"/>
    <p:sldId id="261"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showGuides="1">
      <p:cViewPr varScale="1">
        <p:scale>
          <a:sx n="66" d="100"/>
          <a:sy n="66" d="100"/>
        </p:scale>
        <p:origin x="-212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69948" y="609600"/>
            <a:ext cx="5404104" cy="3282696"/>
          </a:xfrm>
          <a:prstGeom prst="roundRect">
            <a:avLst>
              <a:gd name="adj" fmla="val 10522"/>
            </a:avLst>
          </a:prstGeom>
          <a:ln w="57150">
            <a:solidFill>
              <a:schemeClr val="bg1"/>
            </a:solidFill>
          </a:ln>
        </p:spPr>
        <p:style>
          <a:lnRef idx="1">
            <a:schemeClr val="accent4"/>
          </a:lnRef>
          <a:fillRef idx="3">
            <a:schemeClr val="accent4"/>
          </a:fillRef>
          <a:effectRef idx="2">
            <a:schemeClr val="accent4"/>
          </a:effectRef>
          <a:fontRef idx="none"/>
        </p:style>
        <p:txBody>
          <a:bodyPr vert="horz" lIns="91440" tIns="182880" rIns="91440" bIns="182880" rtlCol="0">
            <a:normAutofit/>
            <a:scene3d>
              <a:camera prst="orthographicFront"/>
              <a:lightRig rig="chilly" dir="t"/>
            </a:scene3d>
            <a:sp3d extrusionH="6350">
              <a:extrusionClr>
                <a:schemeClr val="bg1"/>
              </a:extrusionClr>
            </a:sp3d>
          </a:bodyPr>
          <a:lstStyle>
            <a:lvl1pPr marL="342900" indent="-342900" algn="ctr" defTabSz="914400" rtl="0" eaLnBrk="1" latinLnBrk="0" hangingPunct="1">
              <a:lnSpc>
                <a:spcPts val="5200"/>
              </a:lnSpc>
              <a:spcBef>
                <a:spcPts val="2000"/>
              </a:spcBef>
              <a:buSzPct val="80000"/>
              <a:buFont typeface="Wingdings" pitchFamily="2" charset="2"/>
              <a:buNone/>
              <a:defRPr sz="5400" b="1" kern="1200" baseline="0">
                <a:gradFill>
                  <a:gsLst>
                    <a:gs pos="50000">
                      <a:schemeClr val="bg1">
                        <a:lumMod val="85000"/>
                      </a:schemeClr>
                    </a:gs>
                    <a:gs pos="100000">
                      <a:schemeClr val="bg1">
                        <a:lumMod val="65000"/>
                      </a:schemeClr>
                    </a:gs>
                  </a:gsLst>
                  <a:lin ang="5400000" scaled="0"/>
                </a:gradFill>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057400" y="4191000"/>
            <a:ext cx="5029200" cy="1447800"/>
          </a:xfrm>
          <a:effectLst/>
        </p:spPr>
        <p:txBody>
          <a:bodyPr vert="horz" lIns="91440" tIns="45720" rIns="91440" bIns="45720" rtlCol="0">
            <a:normAutofit/>
            <a:scene3d>
              <a:camera prst="orthographicFront"/>
              <a:lightRig rig="chilly" dir="t"/>
            </a:scene3d>
            <a:sp3d extrusionH="6350">
              <a:extrusionClr>
                <a:schemeClr val="bg1"/>
              </a:extrusionClr>
            </a:sp3d>
          </a:bodyPr>
          <a:lstStyle>
            <a:lvl1pPr marL="0" indent="0" algn="ctr" defTabSz="914400" rtl="0" eaLnBrk="1" latinLnBrk="0" hangingPunct="1">
              <a:spcBef>
                <a:spcPts val="0"/>
              </a:spcBef>
              <a:buSzPct val="80000"/>
              <a:buFont typeface="Wingdings" pitchFamily="2" charset="2"/>
              <a:buNone/>
              <a:defRPr sz="2000" b="1"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8A408FCD-1569-4740-90E6-5BF780103A41}" type="datetimeFigureOut">
              <a:rPr lang="en-US" smtClean="0"/>
              <a:t>9/25/14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A43C6F-F129-2A4F-BAAD-52D35FE2352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A408FCD-1569-4740-90E6-5BF780103A41}" type="datetimeFigureOut">
              <a:rPr lang="en-US" smtClean="0"/>
              <a:t>9/25/14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A43C6F-F129-2A4F-BAAD-52D35FE23523}" type="slidenum">
              <a:rPr lang="en-US" smtClean="0"/>
              <a:t>‹#›</a:t>
            </a:fld>
            <a:endParaRPr lang="en-US"/>
          </a:p>
        </p:txBody>
      </p:sp>
      <p:sp>
        <p:nvSpPr>
          <p:cNvPr id="8" name="Title 1"/>
          <p:cNvSpPr>
            <a:spLocks noGrp="1"/>
          </p:cNvSpPr>
          <p:nvPr>
            <p:ph type="title"/>
          </p:nvPr>
        </p:nvSpPr>
        <p:spPr>
          <a:xfrm>
            <a:off x="591670" y="793376"/>
            <a:ext cx="3807293" cy="968189"/>
          </a:xfrm>
          <a:scene3d>
            <a:camera prst="orthographicFront"/>
            <a:lightRig rig="chilly" dir="t"/>
          </a:scene3d>
          <a:sp3d extrusionH="12700">
            <a:extrusionClr>
              <a:schemeClr val="bg1"/>
            </a:extrusionClr>
          </a:sp3d>
        </p:spPr>
        <p:txBody>
          <a:bodyPr vert="horz" lIns="91440" tIns="45720" rIns="91440" bIns="45720" rtlCol="0" anchor="b">
            <a:noAutofit/>
            <a:sp3d extrusionH="12700">
              <a:extrusionClr>
                <a:schemeClr val="bg1"/>
              </a:extrusionClr>
            </a:sp3d>
          </a:bodyPr>
          <a:lstStyle>
            <a:lvl1pPr algn="l" defTabSz="914400" rtl="0" eaLnBrk="1" latinLnBrk="0" hangingPunct="1">
              <a:lnSpc>
                <a:spcPts val="4000"/>
              </a:lnSpc>
              <a:spcBef>
                <a:spcPct val="0"/>
              </a:spcBef>
              <a:buNone/>
              <a:defRPr sz="3600" b="1" kern="1200" baseline="0">
                <a:gradFill>
                  <a:gsLst>
                    <a:gs pos="50000">
                      <a:schemeClr val="tx1">
                        <a:lumMod val="65000"/>
                        <a:lumOff val="35000"/>
                      </a:schemeClr>
                    </a:gs>
                    <a:gs pos="100000">
                      <a:schemeClr val="tx1">
                        <a:lumMod val="85000"/>
                        <a:lumOff val="15000"/>
                      </a:schemeClr>
                    </a:gs>
                  </a:gsLst>
                  <a:lin ang="5400000" scaled="0"/>
                </a:gradFill>
                <a:effectLst/>
                <a:latin typeface="+mj-lt"/>
                <a:ea typeface="+mj-ea"/>
                <a:cs typeface="+mj-cs"/>
              </a:defRPr>
            </a:lvl1pPr>
          </a:lstStyle>
          <a:p>
            <a:r>
              <a:rPr lang="en-US" smtClean="0"/>
              <a:t>Click to edit Master title style</a:t>
            </a:r>
            <a:endParaRPr/>
          </a:p>
        </p:txBody>
      </p:sp>
      <p:sp>
        <p:nvSpPr>
          <p:cNvPr id="9" name="Text Placeholder 3"/>
          <p:cNvSpPr>
            <a:spLocks noGrp="1"/>
          </p:cNvSpPr>
          <p:nvPr>
            <p:ph type="body" sz="half" idx="2"/>
          </p:nvPr>
        </p:nvSpPr>
        <p:spPr>
          <a:xfrm>
            <a:off x="591670" y="1748118"/>
            <a:ext cx="3807293" cy="3585882"/>
          </a:xfrm>
          <a:effectLst/>
        </p:spPr>
        <p:txBody>
          <a:bodyPr vert="horz" lIns="91440" tIns="45720" rIns="91440" bIns="45720" rtlCol="0">
            <a:normAutofit/>
            <a:scene3d>
              <a:camera prst="orthographicFront"/>
              <a:lightRig rig="chilly" dir="t"/>
            </a:scene3d>
            <a:sp3d extrusionH="6350">
              <a:extrusionClr>
                <a:schemeClr val="bg1"/>
              </a:extrusionClr>
            </a:sp3d>
          </a:bodyPr>
          <a:lstStyle>
            <a:lvl1pPr marL="0" indent="0">
              <a:lnSpc>
                <a:spcPct val="110000"/>
              </a:lnSpc>
              <a:buNone/>
              <a:defRPr sz="2000"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SzPct val="80000"/>
              <a:buFont typeface="Wingdings" pitchFamily="2" charset="2"/>
              <a:buNone/>
            </a:pPr>
            <a:r>
              <a:rPr lang="en-US" smtClean="0"/>
              <a:t>Click to edit Master text styles</a:t>
            </a:r>
          </a:p>
        </p:txBody>
      </p:sp>
      <p:sp>
        <p:nvSpPr>
          <p:cNvPr id="11" name="Picture Placeholder 10"/>
          <p:cNvSpPr>
            <a:spLocks noGrp="1"/>
          </p:cNvSpPr>
          <p:nvPr>
            <p:ph type="pic" sz="quarter" idx="13"/>
          </p:nvPr>
        </p:nvSpPr>
        <p:spPr>
          <a:xfrm>
            <a:off x="4800600" y="671514"/>
            <a:ext cx="3810000" cy="4599734"/>
          </a:xfrm>
          <a:prstGeom prst="roundRect">
            <a:avLst>
              <a:gd name="adj" fmla="val 4391"/>
            </a:avLst>
          </a:prstGeom>
          <a:noFill/>
          <a:ln w="57150">
            <a:solidFill>
              <a:schemeClr val="bg1"/>
            </a:solidFill>
          </a:ln>
        </p:spPr>
        <p:style>
          <a:lnRef idx="1">
            <a:schemeClr val="accent1"/>
          </a:lnRef>
          <a:fillRef idx="3">
            <a:schemeClr val="accent1"/>
          </a:fillRef>
          <a:effectRef idx="2">
            <a:schemeClr val="accent1"/>
          </a:effectRef>
          <a:fontRef idx="none"/>
        </p:style>
        <p:txBody>
          <a:bodyPr vert="horz" lIns="91440" tIns="45720" rIns="91440" bIns="45720" rtlCol="0">
            <a:noAutofit/>
            <a:scene3d>
              <a:camera prst="orthographicFront"/>
              <a:lightRig rig="chilly" dir="t"/>
            </a:scene3d>
            <a:sp3d extrusionH="6350">
              <a:bevelT w="19050" h="12700" prst="softRound"/>
              <a:extrusionClr>
                <a:schemeClr val="bg1"/>
              </a:extrusionClr>
            </a:sp3d>
          </a:bodyPr>
          <a:lstStyle>
            <a:lvl1pPr marL="342900" indent="-342900" algn="l" defTabSz="914400" rtl="0" eaLnBrk="1" latinLnBrk="0" hangingPunct="1">
              <a:spcBef>
                <a:spcPts val="2000"/>
              </a:spcBef>
              <a:buSzPct val="80000"/>
              <a:buFont typeface="Wingdings" pitchFamily="2" charset="2"/>
              <a:buNone/>
              <a:defRPr sz="2400" kern="1200">
                <a:gradFill>
                  <a:gsLst>
                    <a:gs pos="50000">
                      <a:schemeClr val="tx1">
                        <a:lumMod val="65000"/>
                        <a:lumOff val="35000"/>
                      </a:schemeClr>
                    </a:gs>
                    <a:gs pos="100000">
                      <a:schemeClr val="tx1">
                        <a:lumMod val="85000"/>
                        <a:lumOff val="15000"/>
                      </a:schemeClr>
                    </a:gs>
                  </a:gsLst>
                  <a:lin ang="5400000" scaled="0"/>
                </a:gradFill>
                <a:effectLst>
                  <a:innerShdw blurRad="63500" dist="25400" dir="10800000">
                    <a:schemeClr val="bg1">
                      <a:alpha val="50000"/>
                    </a:schemeClr>
                  </a:innerShdw>
                </a:effectLst>
                <a:latin typeface="+mn-lt"/>
                <a:ea typeface="+mn-ea"/>
                <a:cs typeface="+mn-cs"/>
              </a:defRPr>
            </a:lvl1pPr>
          </a:lstStyle>
          <a:p>
            <a:r>
              <a:rPr lang="en-US" smtClean="0"/>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828800" y="430306"/>
            <a:ext cx="5484813" cy="1143000"/>
          </a:xfrm>
        </p:spPr>
        <p:txBody>
          <a:bodyPr/>
          <a:lstStyle>
            <a:lvl1pPr>
              <a:defRPr>
                <a:effectLst/>
              </a:defRPr>
            </a:lvl1pPr>
          </a:lstStyle>
          <a:p>
            <a:r>
              <a:rPr lang="en-US" smtClean="0"/>
              <a:t>Click to edit Master title style</a:t>
            </a:r>
            <a:endParaRPr/>
          </a:p>
        </p:txBody>
      </p:sp>
      <p:sp>
        <p:nvSpPr>
          <p:cNvPr id="3" name="Vertical Text Placeholder 2"/>
          <p:cNvSpPr>
            <a:spLocks noGrp="1"/>
          </p:cNvSpPr>
          <p:nvPr>
            <p:ph type="body" orient="vert" idx="1"/>
          </p:nvPr>
        </p:nvSpPr>
        <p:spPr>
          <a:xfrm>
            <a:off x="673100" y="1747839"/>
            <a:ext cx="7823200" cy="4316411"/>
          </a:xfrm>
        </p:spPr>
        <p:txBody>
          <a:bodyPr vert="eaVert"/>
          <a:lstStyle>
            <a:lvl1pPr>
              <a:defRPr>
                <a:gradFill>
                  <a:gsLst>
                    <a:gs pos="50000">
                      <a:schemeClr val="tx1">
                        <a:lumMod val="65000"/>
                        <a:lumOff val="35000"/>
                      </a:schemeClr>
                    </a:gs>
                    <a:gs pos="100000">
                      <a:schemeClr val="tx1">
                        <a:lumMod val="85000"/>
                        <a:lumOff val="15000"/>
                      </a:schemeClr>
                    </a:gs>
                  </a:gsLst>
                  <a:lin ang="21594000" scaled="0"/>
                </a:gradFill>
                <a:effectLst/>
              </a:defRPr>
            </a:lvl1pPr>
            <a:lvl2pPr>
              <a:defRPr>
                <a:gradFill>
                  <a:gsLst>
                    <a:gs pos="50000">
                      <a:schemeClr val="tx1">
                        <a:lumMod val="65000"/>
                        <a:lumOff val="35000"/>
                      </a:schemeClr>
                    </a:gs>
                    <a:gs pos="100000">
                      <a:schemeClr val="tx1">
                        <a:lumMod val="85000"/>
                        <a:lumOff val="15000"/>
                      </a:schemeClr>
                    </a:gs>
                  </a:gsLst>
                  <a:lin ang="21594000" scaled="0"/>
                </a:gradFill>
                <a:effectLst/>
              </a:defRPr>
            </a:lvl2pPr>
            <a:lvl3pPr>
              <a:defRPr>
                <a:gradFill>
                  <a:gsLst>
                    <a:gs pos="50000">
                      <a:schemeClr val="tx1">
                        <a:lumMod val="65000"/>
                        <a:lumOff val="35000"/>
                      </a:schemeClr>
                    </a:gs>
                    <a:gs pos="100000">
                      <a:schemeClr val="tx1">
                        <a:lumMod val="85000"/>
                        <a:lumOff val="15000"/>
                      </a:schemeClr>
                    </a:gs>
                  </a:gsLst>
                  <a:lin ang="21594000" scaled="0"/>
                </a:gradFill>
                <a:effectLst/>
              </a:defRPr>
            </a:lvl3pPr>
            <a:lvl4pPr>
              <a:defRPr>
                <a:gradFill>
                  <a:gsLst>
                    <a:gs pos="50000">
                      <a:schemeClr val="tx1">
                        <a:lumMod val="65000"/>
                        <a:lumOff val="35000"/>
                      </a:schemeClr>
                    </a:gs>
                    <a:gs pos="100000">
                      <a:schemeClr val="tx1">
                        <a:lumMod val="85000"/>
                        <a:lumOff val="15000"/>
                      </a:schemeClr>
                    </a:gs>
                  </a:gsLst>
                  <a:lin ang="21594000" scaled="0"/>
                </a:gradFill>
                <a:effectLst/>
              </a:defRPr>
            </a:lvl4pPr>
            <a:lvl5pPr>
              <a:defRPr>
                <a:gradFill>
                  <a:gsLst>
                    <a:gs pos="50000">
                      <a:schemeClr val="tx1">
                        <a:lumMod val="65000"/>
                        <a:lumOff val="35000"/>
                      </a:schemeClr>
                    </a:gs>
                    <a:gs pos="100000">
                      <a:schemeClr val="tx1">
                        <a:lumMod val="85000"/>
                        <a:lumOff val="15000"/>
                      </a:schemeClr>
                    </a:gs>
                  </a:gsLst>
                  <a:lin ang="21594000" scaled="0"/>
                </a:gradFill>
                <a:effect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A408FCD-1569-4740-90E6-5BF780103A41}" type="datetimeFigureOut">
              <a:rPr lang="en-US" smtClean="0"/>
              <a:t>9/25/14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A43C6F-F129-2A4F-BAAD-52D35FE23523}"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72082" y="389966"/>
            <a:ext cx="1524000" cy="5736198"/>
          </a:xfrm>
        </p:spPr>
        <p:txBody>
          <a:bodyPr vert="eaVert"/>
          <a:lstStyle>
            <a:lvl1pPr>
              <a:defRPr>
                <a:gradFill>
                  <a:gsLst>
                    <a:gs pos="50000">
                      <a:schemeClr val="tx1">
                        <a:lumMod val="65000"/>
                        <a:lumOff val="35000"/>
                      </a:schemeClr>
                    </a:gs>
                    <a:gs pos="100000">
                      <a:schemeClr val="tx1">
                        <a:lumMod val="85000"/>
                        <a:lumOff val="15000"/>
                      </a:schemeClr>
                    </a:gs>
                  </a:gsLst>
                  <a:lin ang="21594000" scaled="0"/>
                </a:gradFill>
              </a:defRPr>
            </a:lvl1pPr>
          </a:lstStyle>
          <a:p>
            <a:r>
              <a:rPr lang="en-US" smtClean="0"/>
              <a:t>Click to edit Master title style</a:t>
            </a:r>
            <a:endParaRPr/>
          </a:p>
        </p:txBody>
      </p:sp>
      <p:sp>
        <p:nvSpPr>
          <p:cNvPr id="3" name="Vertical Text Placeholder 2"/>
          <p:cNvSpPr>
            <a:spLocks noGrp="1"/>
          </p:cNvSpPr>
          <p:nvPr>
            <p:ph type="body" orient="vert" idx="1"/>
          </p:nvPr>
        </p:nvSpPr>
        <p:spPr>
          <a:xfrm>
            <a:off x="914399" y="644525"/>
            <a:ext cx="6399213" cy="5419726"/>
          </a:xfrm>
        </p:spPr>
        <p:txBody>
          <a:bodyPr vert="eaVert"/>
          <a:lstStyle>
            <a:lvl1pPr>
              <a:defRPr>
                <a:gradFill>
                  <a:gsLst>
                    <a:gs pos="50000">
                      <a:schemeClr val="tx1">
                        <a:lumMod val="65000"/>
                        <a:lumOff val="35000"/>
                      </a:schemeClr>
                    </a:gs>
                    <a:gs pos="100000">
                      <a:schemeClr val="tx1">
                        <a:lumMod val="85000"/>
                        <a:lumOff val="15000"/>
                      </a:schemeClr>
                    </a:gs>
                  </a:gsLst>
                  <a:lin ang="21594000" scaled="0"/>
                </a:gradFill>
                <a:effectLst/>
              </a:defRPr>
            </a:lvl1pPr>
            <a:lvl2pPr>
              <a:defRPr>
                <a:gradFill>
                  <a:gsLst>
                    <a:gs pos="50000">
                      <a:schemeClr val="tx1">
                        <a:lumMod val="65000"/>
                        <a:lumOff val="35000"/>
                      </a:schemeClr>
                    </a:gs>
                    <a:gs pos="100000">
                      <a:schemeClr val="tx1">
                        <a:lumMod val="85000"/>
                        <a:lumOff val="15000"/>
                      </a:schemeClr>
                    </a:gs>
                  </a:gsLst>
                  <a:lin ang="21594000" scaled="0"/>
                </a:gradFill>
                <a:effectLst/>
              </a:defRPr>
            </a:lvl2pPr>
            <a:lvl3pPr>
              <a:defRPr>
                <a:gradFill>
                  <a:gsLst>
                    <a:gs pos="50000">
                      <a:schemeClr val="tx1">
                        <a:lumMod val="65000"/>
                        <a:lumOff val="35000"/>
                      </a:schemeClr>
                    </a:gs>
                    <a:gs pos="100000">
                      <a:schemeClr val="tx1">
                        <a:lumMod val="85000"/>
                        <a:lumOff val="15000"/>
                      </a:schemeClr>
                    </a:gs>
                  </a:gsLst>
                  <a:lin ang="21594000" scaled="0"/>
                </a:gradFill>
                <a:effectLst/>
              </a:defRPr>
            </a:lvl3pPr>
            <a:lvl4pPr>
              <a:defRPr>
                <a:gradFill>
                  <a:gsLst>
                    <a:gs pos="50000">
                      <a:schemeClr val="tx1">
                        <a:lumMod val="65000"/>
                        <a:lumOff val="35000"/>
                      </a:schemeClr>
                    </a:gs>
                    <a:gs pos="100000">
                      <a:schemeClr val="tx1">
                        <a:lumMod val="85000"/>
                        <a:lumOff val="15000"/>
                      </a:schemeClr>
                    </a:gs>
                  </a:gsLst>
                  <a:lin ang="21594000" scaled="0"/>
                </a:gradFill>
                <a:effectLst/>
              </a:defRPr>
            </a:lvl4pPr>
            <a:lvl5pPr>
              <a:defRPr>
                <a:gradFill>
                  <a:gsLst>
                    <a:gs pos="50000">
                      <a:schemeClr val="tx1">
                        <a:lumMod val="65000"/>
                        <a:lumOff val="35000"/>
                      </a:schemeClr>
                    </a:gs>
                    <a:gs pos="100000">
                      <a:schemeClr val="tx1">
                        <a:lumMod val="85000"/>
                        <a:lumOff val="15000"/>
                      </a:schemeClr>
                    </a:gs>
                  </a:gsLst>
                  <a:lin ang="21594000" scaled="0"/>
                </a:gradFill>
                <a:effect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A408FCD-1569-4740-90E6-5BF780103A41}" type="datetimeFigureOut">
              <a:rPr lang="en-US" smtClean="0"/>
              <a:t>9/25/14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A43C6F-F129-2A4F-BAAD-52D35FE2352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A408FCD-1569-4740-90E6-5BF780103A41}" type="datetimeFigureOut">
              <a:rPr lang="en-US" smtClean="0"/>
              <a:t>9/25/14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A43C6F-F129-2A4F-BAAD-52D35FE2352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1881187" y="631824"/>
            <a:ext cx="5407025" cy="3281363"/>
          </a:xfrm>
          <a:prstGeom prst="roundRect">
            <a:avLst>
              <a:gd name="adj" fmla="val 8881"/>
            </a:avLst>
          </a:prstGeom>
          <a:noFill/>
          <a:ln w="57150">
            <a:solidFill>
              <a:schemeClr val="bg1"/>
            </a:solidFill>
          </a:ln>
        </p:spPr>
        <p:style>
          <a:lnRef idx="1">
            <a:schemeClr val="accent1"/>
          </a:lnRef>
          <a:fillRef idx="3">
            <a:schemeClr val="accent1"/>
          </a:fillRef>
          <a:effectRef idx="2">
            <a:schemeClr val="accent1"/>
          </a:effectRef>
          <a:fontRef idx="none"/>
        </p:style>
        <p:txBody>
          <a:bodyPr/>
          <a:lstStyle>
            <a:lvl1pPr>
              <a:buNone/>
              <a:defRPr/>
            </a:lvl1pPr>
          </a:lstStyle>
          <a:p>
            <a:r>
              <a:rPr lang="en-US" smtClean="0"/>
              <a:t>Click icon to add picture</a:t>
            </a:r>
            <a:endParaRPr/>
          </a:p>
        </p:txBody>
      </p:sp>
      <p:sp>
        <p:nvSpPr>
          <p:cNvPr id="2" name="Title 1"/>
          <p:cNvSpPr>
            <a:spLocks noGrp="1"/>
          </p:cNvSpPr>
          <p:nvPr>
            <p:ph type="ctrTitle"/>
          </p:nvPr>
        </p:nvSpPr>
        <p:spPr>
          <a:xfrm>
            <a:off x="658368" y="4495800"/>
            <a:ext cx="7827264" cy="1219200"/>
          </a:xfrm>
        </p:spPr>
        <p:txBody>
          <a:bodyPr anchor="b" anchorCtr="0">
            <a:noAutofit/>
          </a:bodyPr>
          <a:lstStyle>
            <a:lvl1pPr>
              <a:lnSpc>
                <a:spcPts val="5200"/>
              </a:lnSpc>
              <a:defRPr sz="4800" b="1">
                <a:gradFill>
                  <a:gsLst>
                    <a:gs pos="50000">
                      <a:schemeClr val="tx1">
                        <a:lumMod val="65000"/>
                        <a:lumOff val="35000"/>
                      </a:schemeClr>
                    </a:gs>
                    <a:gs pos="100000">
                      <a:schemeClr val="tx1">
                        <a:lumMod val="85000"/>
                        <a:lumOff val="15000"/>
                      </a:schemeClr>
                    </a:gs>
                  </a:gsLst>
                  <a:lin ang="5400000" scaled="0"/>
                </a:gradFill>
                <a:effectLst/>
              </a:defRPr>
            </a:lvl1pPr>
          </a:lstStyle>
          <a:p>
            <a:r>
              <a:rPr lang="en-US" smtClean="0"/>
              <a:t>Click to edit Master title style</a:t>
            </a:r>
            <a:endParaRPr/>
          </a:p>
        </p:txBody>
      </p:sp>
      <p:sp>
        <p:nvSpPr>
          <p:cNvPr id="3" name="Subtitle 2"/>
          <p:cNvSpPr>
            <a:spLocks noGrp="1"/>
          </p:cNvSpPr>
          <p:nvPr>
            <p:ph type="subTitle" idx="1"/>
          </p:nvPr>
        </p:nvSpPr>
        <p:spPr>
          <a:xfrm>
            <a:off x="658368" y="5715000"/>
            <a:ext cx="7827264" cy="501000"/>
          </a:xfrm>
        </p:spPr>
        <p:txBody>
          <a:bodyPr>
            <a:normAutofit/>
          </a:bodyPr>
          <a:lstStyle>
            <a:lvl1pPr marL="0" indent="0" algn="ctr">
              <a:spcBef>
                <a:spcPts val="0"/>
              </a:spcBef>
              <a:buNone/>
              <a:defRPr sz="2000" b="1">
                <a:gradFill>
                  <a:gsLst>
                    <a:gs pos="50000">
                      <a:schemeClr val="tx1">
                        <a:lumMod val="65000"/>
                        <a:lumOff val="35000"/>
                      </a:schemeClr>
                    </a:gs>
                    <a:gs pos="100000">
                      <a:schemeClr val="tx1">
                        <a:lumMod val="85000"/>
                        <a:lumOff val="15000"/>
                      </a:schemeClr>
                    </a:gs>
                  </a:gsLst>
                  <a:lin ang="5400000" scaled="0"/>
                </a:gra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221132"/>
            <a:ext cx="2133600" cy="300318"/>
          </a:xfrm>
        </p:spPr>
        <p:txBody>
          <a:bodyPr/>
          <a:lstStyle>
            <a:lvl1pPr>
              <a:defRPr sz="1100" b="1">
                <a:solidFill>
                  <a:schemeClr val="tx1">
                    <a:lumMod val="50000"/>
                    <a:lumOff val="50000"/>
                  </a:schemeClr>
                </a:solidFill>
              </a:defRPr>
            </a:lvl1pPr>
          </a:lstStyle>
          <a:p>
            <a:fld id="{8A408FCD-1569-4740-90E6-5BF780103A41}" type="datetimeFigureOut">
              <a:rPr lang="en-US" smtClean="0"/>
              <a:t>9/25/14</a:t>
            </a:fld>
            <a:endParaRPr lang="en-US"/>
          </a:p>
        </p:txBody>
      </p:sp>
      <p:sp>
        <p:nvSpPr>
          <p:cNvPr id="5" name="Footer Placeholder 4"/>
          <p:cNvSpPr>
            <a:spLocks noGrp="1"/>
          </p:cNvSpPr>
          <p:nvPr>
            <p:ph type="ftr" sz="quarter" idx="11"/>
          </p:nvPr>
        </p:nvSpPr>
        <p:spPr>
          <a:xfrm>
            <a:off x="3124200" y="6212541"/>
            <a:ext cx="2895600" cy="300318"/>
          </a:xfrm>
        </p:spPr>
        <p:txBody>
          <a:bodyPr/>
          <a:lstStyle>
            <a:lvl1pPr>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12"/>
          </p:nvPr>
        </p:nvSpPr>
        <p:spPr>
          <a:xfrm>
            <a:off x="6553200" y="6212541"/>
            <a:ext cx="2133600" cy="300318"/>
          </a:xfrm>
        </p:spPr>
        <p:txBody>
          <a:bodyPr/>
          <a:lstStyle>
            <a:lvl1pPr>
              <a:defRPr sz="1400" b="1">
                <a:solidFill>
                  <a:schemeClr val="tx1">
                    <a:lumMod val="50000"/>
                    <a:lumOff val="50000"/>
                  </a:schemeClr>
                </a:solidFill>
              </a:defRPr>
            </a:lvl1pPr>
          </a:lstStyle>
          <a:p>
            <a:fld id="{80A43C6F-F129-2A4F-BAAD-52D35FE2352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3100" y="2424953"/>
            <a:ext cx="7823200" cy="1474788"/>
          </a:xfrm>
        </p:spPr>
        <p:txBody>
          <a:bodyPr anchor="b" anchorCtr="0"/>
          <a:lstStyle>
            <a:lvl1pPr algn="ctr">
              <a:defRPr sz="4800" b="1" cap="none" baseline="0">
                <a:effectLst/>
              </a:defRPr>
            </a:lvl1pPr>
          </a:lstStyle>
          <a:p>
            <a:r>
              <a:rPr lang="en-US" smtClean="0"/>
              <a:t>Click to edit Master title style</a:t>
            </a:r>
            <a:endParaRPr/>
          </a:p>
        </p:txBody>
      </p:sp>
      <p:sp>
        <p:nvSpPr>
          <p:cNvPr id="3" name="Text Placeholder 2"/>
          <p:cNvSpPr>
            <a:spLocks noGrp="1"/>
          </p:cNvSpPr>
          <p:nvPr>
            <p:ph type="body" idx="1"/>
          </p:nvPr>
        </p:nvSpPr>
        <p:spPr>
          <a:xfrm>
            <a:off x="673100" y="3913188"/>
            <a:ext cx="7823200" cy="554694"/>
          </a:xfrm>
        </p:spPr>
        <p:txBody>
          <a:bodyPr vert="horz" lIns="91440" tIns="45720" rIns="91440" bIns="45720" rtlCol="0">
            <a:normAutofit/>
          </a:bodyPr>
          <a:lstStyle>
            <a:lvl1pPr marL="0" indent="0" algn="ctr" defTabSz="914400" rtl="0" eaLnBrk="1" latinLnBrk="0" hangingPunct="1">
              <a:spcBef>
                <a:spcPts val="0"/>
              </a:spcBef>
              <a:buSzPct val="80000"/>
              <a:buFont typeface="Wingdings" pitchFamily="2" charset="2"/>
              <a:buNone/>
              <a:defRPr sz="2000" b="1"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408FCD-1569-4740-90E6-5BF780103A41}" type="datetimeFigureOut">
              <a:rPr lang="en-US" smtClean="0"/>
              <a:t>9/25/14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A43C6F-F129-2A4F-BAAD-52D35FE2352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47838"/>
            <a:ext cx="3563470" cy="4316786"/>
          </a:xfrm>
        </p:spPr>
        <p:txBody>
          <a:bodyPr>
            <a:normAutofit/>
          </a:bodyPr>
          <a:lstStyle>
            <a:lvl1pPr>
              <a:spcBef>
                <a:spcPts val="1600"/>
              </a:spcBef>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1747838"/>
            <a:ext cx="3565526" cy="4316786"/>
          </a:xfrm>
        </p:spPr>
        <p:txBody>
          <a:bodyPr>
            <a:normAutofit/>
          </a:bodyPr>
          <a:lstStyle>
            <a:lvl1pPr>
              <a:spcBef>
                <a:spcPts val="1600"/>
              </a:spcBef>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8A408FCD-1569-4740-90E6-5BF780103A41}" type="datetimeFigureOut">
              <a:rPr lang="en-US" smtClean="0"/>
              <a:t>9/25/14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A43C6F-F129-2A4F-BAAD-52D35FE2352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14398" y="1515035"/>
            <a:ext cx="3566160" cy="639762"/>
          </a:xfrm>
        </p:spPr>
        <p:txBody>
          <a:bodyPr anchor="b"/>
          <a:lstStyle>
            <a:lvl1pPr marL="0" indent="0" algn="ctr">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4398" y="2271713"/>
            <a:ext cx="3566160" cy="3792911"/>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658471" y="1515035"/>
            <a:ext cx="3566160" cy="639762"/>
          </a:xfrm>
        </p:spPr>
        <p:txBody>
          <a:bodyPr anchor="b"/>
          <a:lstStyle>
            <a:lvl1pPr marL="0" indent="0" algn="ctr">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58471" y="2271713"/>
            <a:ext cx="3566160" cy="3792911"/>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8A408FCD-1569-4740-90E6-5BF780103A41}" type="datetimeFigureOut">
              <a:rPr lang="en-US" smtClean="0"/>
              <a:t>9/25/14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A43C6F-F129-2A4F-BAAD-52D35FE2352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8A408FCD-1569-4740-90E6-5BF780103A41}" type="datetimeFigureOut">
              <a:rPr lang="en-US" smtClean="0"/>
              <a:t>9/25/14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A43C6F-F129-2A4F-BAAD-52D35FE2352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408FCD-1569-4740-90E6-5BF780103A41}" type="datetimeFigureOut">
              <a:rPr lang="en-US" smtClean="0"/>
              <a:t>9/25/14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A43C6F-F129-2A4F-BAAD-52D35FE2352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1670" y="793376"/>
            <a:ext cx="3794760" cy="968189"/>
          </a:xfrm>
        </p:spPr>
        <p:txBody>
          <a:bodyPr anchor="b"/>
          <a:lstStyle>
            <a:lvl1pPr algn="l">
              <a:lnSpc>
                <a:spcPts val="4000"/>
              </a:lnSpc>
              <a:defRPr sz="3600" b="1"/>
            </a:lvl1pPr>
          </a:lstStyle>
          <a:p>
            <a:r>
              <a:rPr lang="en-US" smtClean="0"/>
              <a:t>Click to edit Master title style</a:t>
            </a:r>
            <a:endParaRPr/>
          </a:p>
        </p:txBody>
      </p:sp>
      <p:sp>
        <p:nvSpPr>
          <p:cNvPr id="3" name="Content Placeholder 2"/>
          <p:cNvSpPr>
            <a:spLocks noGrp="1"/>
          </p:cNvSpPr>
          <p:nvPr>
            <p:ph idx="1"/>
          </p:nvPr>
        </p:nvSpPr>
        <p:spPr>
          <a:xfrm>
            <a:off x="4800600" y="658906"/>
            <a:ext cx="3794760" cy="5405719"/>
          </a:xfrm>
        </p:spPr>
        <p:txBody>
          <a:bodyPr>
            <a:normAutofit/>
          </a:bodyPr>
          <a:lstStyle>
            <a:lvl1pPr>
              <a:spcBef>
                <a:spcPts val="2000"/>
              </a:spcBef>
              <a:defRPr sz="2200">
                <a:effectLst/>
              </a:defRPr>
            </a:lvl1pPr>
            <a:lvl2pPr>
              <a:spcBef>
                <a:spcPts val="2000"/>
              </a:spcBef>
              <a:defRPr sz="2000">
                <a:effectLst/>
              </a:defRPr>
            </a:lvl2pPr>
            <a:lvl3pPr>
              <a:spcBef>
                <a:spcPts val="2000"/>
              </a:spcBef>
              <a:defRPr sz="1800">
                <a:effectLst/>
              </a:defRPr>
            </a:lvl3pPr>
            <a:lvl4pPr>
              <a:spcBef>
                <a:spcPts val="2000"/>
              </a:spcBef>
              <a:defRPr sz="1800">
                <a:effectLst/>
              </a:defRPr>
            </a:lvl4pPr>
            <a:lvl5pPr>
              <a:spcBef>
                <a:spcPts val="2000"/>
              </a:spcBef>
              <a:defRPr sz="1800">
                <a:effectLst/>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91670" y="1748118"/>
            <a:ext cx="3794760" cy="3814482"/>
          </a:xfrm>
        </p:spPr>
        <p:txBody>
          <a:bodyPr>
            <a:normAutofit/>
          </a:bodyPr>
          <a:lstStyle>
            <a:lvl1pPr marL="0" indent="0">
              <a:lnSpc>
                <a:spcPct val="110000"/>
              </a:lnSpc>
              <a:buNone/>
              <a:defRPr sz="2000">
                <a:effectLs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408FCD-1569-4740-90E6-5BF780103A41}" type="datetimeFigureOut">
              <a:rPr lang="en-US" smtClean="0"/>
              <a:t>9/25/14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A43C6F-F129-2A4F-BAAD-52D35FE2352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228601"/>
            <a:ext cx="7313613" cy="1264024"/>
          </a:xfrm>
          <a:prstGeom prst="rect">
            <a:avLst/>
          </a:prstGeom>
          <a:scene3d>
            <a:camera prst="orthographicFront"/>
            <a:lightRig rig="chilly" dir="t"/>
          </a:scene3d>
          <a:sp3d extrusionH="12700">
            <a:extrusionClr>
              <a:schemeClr val="bg1"/>
            </a:extrusionClr>
          </a:sp3d>
        </p:spPr>
        <p:txBody>
          <a:bodyPr vert="horz" lIns="91440" tIns="45720" rIns="91440" bIns="45720" rtlCol="0" anchor="ctr">
            <a:noAutofit/>
            <a:sp3d extrusionH="12700">
              <a:extrusionClr>
                <a:schemeClr val="bg1"/>
              </a:extrusionClr>
            </a:sp3d>
          </a:bodyPr>
          <a:lstStyle/>
          <a:p>
            <a:r>
              <a:rPr lang="en-US" smtClean="0"/>
              <a:t>Click to edit Master title style</a:t>
            </a:r>
            <a:endParaRPr/>
          </a:p>
        </p:txBody>
      </p:sp>
      <p:sp>
        <p:nvSpPr>
          <p:cNvPr id="3" name="Text Placeholder 2"/>
          <p:cNvSpPr>
            <a:spLocks noGrp="1"/>
          </p:cNvSpPr>
          <p:nvPr>
            <p:ph type="body" idx="1"/>
          </p:nvPr>
        </p:nvSpPr>
        <p:spPr>
          <a:xfrm>
            <a:off x="914400" y="1747838"/>
            <a:ext cx="7313613" cy="4303338"/>
          </a:xfrm>
          <a:prstGeom prst="rect">
            <a:avLst/>
          </a:prstGeom>
          <a:effectLst/>
        </p:spPr>
        <p:txBody>
          <a:bodyPr vert="horz" lIns="91440" tIns="45720" rIns="91440" bIns="45720" rtlCol="0">
            <a:normAutofit/>
            <a:scene3d>
              <a:camera prst="orthographicFront"/>
              <a:lightRig rig="chilly" dir="t"/>
            </a:scene3d>
            <a:sp3d extrusionH="6350">
              <a:extrusionClr>
                <a:schemeClr val="bg1"/>
              </a:extrusionClr>
            </a:sp3d>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457200" y="6225988"/>
            <a:ext cx="2133600" cy="277906"/>
          </a:xfrm>
          <a:prstGeom prst="rect">
            <a:avLst/>
          </a:prstGeom>
        </p:spPr>
        <p:txBody>
          <a:bodyPr vert="horz" lIns="91440" tIns="45720" rIns="91440" bIns="45720" rtlCol="0" anchor="ctr"/>
          <a:lstStyle>
            <a:lvl1pPr marL="0" algn="l" defTabSz="914400" rtl="0" eaLnBrk="1" latinLnBrk="0" hangingPunct="1">
              <a:defRPr sz="1100" b="1" kern="1200">
                <a:solidFill>
                  <a:schemeClr val="tx1">
                    <a:lumMod val="50000"/>
                    <a:lumOff val="50000"/>
                  </a:schemeClr>
                </a:solidFill>
                <a:latin typeface="+mn-lt"/>
                <a:ea typeface="+mn-ea"/>
                <a:cs typeface="+mn-cs"/>
              </a:defRPr>
            </a:lvl1pPr>
          </a:lstStyle>
          <a:p>
            <a:fld id="{8A408FCD-1569-4740-90E6-5BF780103A41}" type="datetimeFigureOut">
              <a:rPr lang="en-US" smtClean="0"/>
              <a:t>9/25/14</a:t>
            </a:fld>
            <a:endParaRPr lang="en-US"/>
          </a:p>
        </p:txBody>
      </p:sp>
      <p:sp>
        <p:nvSpPr>
          <p:cNvPr id="5" name="Footer Placeholder 4"/>
          <p:cNvSpPr>
            <a:spLocks noGrp="1"/>
          </p:cNvSpPr>
          <p:nvPr>
            <p:ph type="ftr" sz="quarter" idx="3"/>
          </p:nvPr>
        </p:nvSpPr>
        <p:spPr>
          <a:xfrm>
            <a:off x="3124200" y="6225988"/>
            <a:ext cx="2895600" cy="277906"/>
          </a:xfrm>
          <a:prstGeom prst="rect">
            <a:avLst/>
          </a:prstGeom>
        </p:spPr>
        <p:txBody>
          <a:bodyPr vert="horz" lIns="91440" tIns="45720" rIns="91440" bIns="45720" rtlCol="0" anchor="ctr"/>
          <a:lstStyle>
            <a:lvl1pPr marL="0" algn="ctr" defTabSz="914400" rtl="0" eaLnBrk="1" latinLnBrk="0" hangingPunct="1">
              <a:defRPr sz="1100" b="1" kern="1200">
                <a:solidFill>
                  <a:schemeClr val="tx1">
                    <a:lumMod val="50000"/>
                    <a:lumOff val="50000"/>
                  </a:schemeClr>
                </a:solidFill>
                <a:latin typeface="+mn-lt"/>
                <a:ea typeface="+mn-ea"/>
                <a:cs typeface="+mn-cs"/>
              </a:defRPr>
            </a:lvl1pPr>
          </a:lstStyle>
          <a:p>
            <a:endParaRPr lang="en-US"/>
          </a:p>
        </p:txBody>
      </p:sp>
      <p:sp>
        <p:nvSpPr>
          <p:cNvPr id="6" name="Slide Number Placeholder 5"/>
          <p:cNvSpPr>
            <a:spLocks noGrp="1"/>
          </p:cNvSpPr>
          <p:nvPr>
            <p:ph type="sldNum" sz="quarter" idx="4"/>
          </p:nvPr>
        </p:nvSpPr>
        <p:spPr>
          <a:xfrm>
            <a:off x="6553200" y="6225988"/>
            <a:ext cx="2133600" cy="277906"/>
          </a:xfrm>
          <a:prstGeom prst="rect">
            <a:avLst/>
          </a:prstGeom>
        </p:spPr>
        <p:txBody>
          <a:bodyPr vert="horz" lIns="91440" tIns="45720" rIns="91440" bIns="45720" rtlCol="0" anchor="ctr"/>
          <a:lstStyle>
            <a:lvl1pPr marL="0" algn="r" defTabSz="914400" rtl="0" eaLnBrk="1" latinLnBrk="0" hangingPunct="1">
              <a:defRPr sz="1400" b="1" kern="1200">
                <a:solidFill>
                  <a:schemeClr val="tx1">
                    <a:lumMod val="50000"/>
                    <a:lumOff val="50000"/>
                  </a:schemeClr>
                </a:solidFill>
                <a:latin typeface="+mn-lt"/>
                <a:ea typeface="+mn-ea"/>
                <a:cs typeface="+mn-cs"/>
              </a:defRPr>
            </a:lvl1pPr>
          </a:lstStyle>
          <a:p>
            <a:fld id="{80A43C6F-F129-2A4F-BAAD-52D35FE2352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lnSpc>
          <a:spcPts val="5600"/>
        </a:lnSpc>
        <a:spcBef>
          <a:spcPct val="0"/>
        </a:spcBef>
        <a:buNone/>
        <a:defRPr sz="5400" b="1" kern="1200" baseline="0">
          <a:gradFill>
            <a:gsLst>
              <a:gs pos="50000">
                <a:schemeClr val="tx1">
                  <a:lumMod val="65000"/>
                  <a:lumOff val="35000"/>
                </a:schemeClr>
              </a:gs>
              <a:gs pos="100000">
                <a:schemeClr val="tx1">
                  <a:lumMod val="85000"/>
                  <a:lumOff val="15000"/>
                </a:schemeClr>
              </a:gs>
            </a:gsLst>
            <a:lin ang="5400000" scaled="0"/>
          </a:gradFill>
          <a:effectLst/>
          <a:latin typeface="+mj-lt"/>
          <a:ea typeface="+mj-ea"/>
          <a:cs typeface="+mj-cs"/>
        </a:defRPr>
      </a:lvl1pPr>
    </p:titleStyle>
    <p:bodyStyle>
      <a:lvl1pPr marL="342900" indent="-342900" algn="l" defTabSz="914400" rtl="0" eaLnBrk="1" latinLnBrk="0" hangingPunct="1">
        <a:spcBef>
          <a:spcPts val="2000"/>
        </a:spcBef>
        <a:buSzPct val="80000"/>
        <a:buFont typeface="Wingdings" pitchFamily="2" charset="2"/>
        <a:buChar char="l"/>
        <a:defRPr sz="2400"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1pPr>
      <a:lvl2pPr marL="685800" indent="-336550" algn="l" defTabSz="914400" rtl="0" eaLnBrk="1" latinLnBrk="0" hangingPunct="1">
        <a:spcBef>
          <a:spcPct val="20000"/>
        </a:spcBef>
        <a:buSzPct val="80000"/>
        <a:buFont typeface="Wingdings" pitchFamily="2" charset="2"/>
        <a:buChar char="l"/>
        <a:defRPr sz="2200"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2pPr>
      <a:lvl3pPr marL="1035050" indent="-349250" algn="l" defTabSz="914400" rtl="0" eaLnBrk="1" latinLnBrk="0" hangingPunct="1">
        <a:spcBef>
          <a:spcPct val="20000"/>
        </a:spcBef>
        <a:buSzPct val="80000"/>
        <a:buFont typeface="Wingdings" pitchFamily="2" charset="2"/>
        <a:buChar char="l"/>
        <a:defRPr sz="2000"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3pPr>
      <a:lvl4pPr marL="1371600" indent="-336550" algn="l" defTabSz="914400" rtl="0" eaLnBrk="1" latinLnBrk="0" hangingPunct="1">
        <a:spcBef>
          <a:spcPct val="20000"/>
        </a:spcBef>
        <a:buSzPct val="80000"/>
        <a:buFont typeface="Wingdings" pitchFamily="2" charset="2"/>
        <a:buChar char="l"/>
        <a:defRPr sz="1800"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4pPr>
      <a:lvl5pPr marL="1720850" indent="-349250" algn="l" defTabSz="914400" rtl="0" eaLnBrk="1" latinLnBrk="0" hangingPunct="1">
        <a:spcBef>
          <a:spcPct val="20000"/>
        </a:spcBef>
        <a:buSzPct val="80000"/>
        <a:buFont typeface="Wingdings" pitchFamily="2" charset="2"/>
        <a:buChar char="l"/>
        <a:defRPr sz="1800"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Lincoln Park UBF Membership Class </a:t>
            </a:r>
            <a:r>
              <a:rPr lang="en-US" dirty="0" smtClean="0"/>
              <a:t>#8</a:t>
            </a:r>
            <a:endParaRPr lang="en-US" dirty="0"/>
          </a:p>
        </p:txBody>
      </p:sp>
      <p:sp>
        <p:nvSpPr>
          <p:cNvPr id="3" name="Subtitle 2"/>
          <p:cNvSpPr>
            <a:spLocks noGrp="1"/>
          </p:cNvSpPr>
          <p:nvPr>
            <p:ph type="subTitle" idx="1"/>
          </p:nvPr>
        </p:nvSpPr>
        <p:spPr/>
        <p:txBody>
          <a:bodyPr>
            <a:normAutofit fontScale="77500" lnSpcReduction="20000"/>
          </a:bodyPr>
          <a:lstStyle/>
          <a:p>
            <a:r>
              <a:rPr lang="en-US" dirty="0" smtClean="0"/>
              <a:t>Accountability</a:t>
            </a:r>
            <a:endParaRPr lang="en-US" dirty="0" smtClean="0"/>
          </a:p>
          <a:p>
            <a:r>
              <a:rPr lang="en-US" dirty="0" smtClean="0"/>
              <a:t>“Brothers and sisters, if someone is caught in a sin, you who live by the Spirit should restore that person gently. But watch yourselves, or you also may be tempted. Carry each other’s burdens, and in this way you will fulfill the law of Christ” (Galatians 6:1-2)</a:t>
            </a:r>
            <a:r>
              <a:rPr lang="en-US" dirty="0" smtClean="0"/>
              <a: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basis for members’ accountability</a:t>
            </a:r>
            <a:endParaRPr lang="en-US" dirty="0"/>
          </a:p>
        </p:txBody>
      </p:sp>
      <p:sp>
        <p:nvSpPr>
          <p:cNvPr id="3" name="Content Placeholder 2"/>
          <p:cNvSpPr>
            <a:spLocks noGrp="1"/>
          </p:cNvSpPr>
          <p:nvPr>
            <p:ph idx="1"/>
          </p:nvPr>
        </p:nvSpPr>
        <p:spPr/>
        <p:txBody>
          <a:bodyPr>
            <a:normAutofit fontScale="92500"/>
          </a:bodyPr>
          <a:lstStyle/>
          <a:p>
            <a:r>
              <a:rPr lang="en-US" b="1" dirty="0" smtClean="0"/>
              <a:t>As members of Christ’s body we belong to each other</a:t>
            </a:r>
            <a:r>
              <a:rPr lang="en-US" dirty="0" smtClean="0"/>
              <a:t>: “For just as each of us has one body with many members, and these members do not all have the same function, so in Christ we, though many, form one body, and each member belongs to all the others” (Romans 12:4-5).</a:t>
            </a:r>
            <a:endParaRPr lang="en-US" dirty="0" smtClean="0"/>
          </a:p>
          <a:p>
            <a:r>
              <a:rPr lang="en-US" b="1" dirty="0" smtClean="0"/>
              <a:t>In Christ we are to build each other up</a:t>
            </a:r>
            <a:r>
              <a:rPr lang="en-US" dirty="0" smtClean="0"/>
              <a:t>: “Instead, speaking the truth in love, we will grow to become in every respect the mature body of him who is the head, that is, Christ. From him the whole body joined </a:t>
            </a:r>
            <a:r>
              <a:rPr lang="en-US" dirty="0" smtClean="0"/>
              <a:t>and held together by every supporting ligament, grows and builds itself up in love, as each part does its work” (Ephesians 4:15-16).</a:t>
            </a: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nature of our accountability</a:t>
            </a:r>
            <a:endParaRPr lang="en-US" dirty="0"/>
          </a:p>
        </p:txBody>
      </p:sp>
      <p:sp>
        <p:nvSpPr>
          <p:cNvPr id="3" name="Content Placeholder 2"/>
          <p:cNvSpPr>
            <a:spLocks noGrp="1"/>
          </p:cNvSpPr>
          <p:nvPr>
            <p:ph idx="1"/>
          </p:nvPr>
        </p:nvSpPr>
        <p:spPr/>
        <p:txBody>
          <a:bodyPr>
            <a:normAutofit/>
          </a:bodyPr>
          <a:lstStyle/>
          <a:p>
            <a:r>
              <a:rPr lang="en-US" dirty="0" smtClean="0"/>
              <a:t>Telling the truth to each other (Eph4:15,25; Col3:9)</a:t>
            </a:r>
          </a:p>
          <a:p>
            <a:r>
              <a:rPr lang="en-US" dirty="0" smtClean="0"/>
              <a:t>Praying for each other (Eph6:18; Jas5:14-15; 1Jn5:16a)</a:t>
            </a:r>
            <a:endParaRPr lang="en-US" dirty="0" smtClean="0"/>
          </a:p>
          <a:p>
            <a:r>
              <a:rPr lang="en-US" dirty="0" smtClean="0"/>
              <a:t>Confessing sin to each other (Ac19:18; Jas5:16)</a:t>
            </a:r>
            <a:endParaRPr lang="en-US" dirty="0" smtClean="0"/>
          </a:p>
          <a:p>
            <a:r>
              <a:rPr lang="en-US" dirty="0" smtClean="0"/>
              <a:t>Building each other up (Ro15:2; 1 Cor14:12; Eph4:29; 1Th5:11; Jude 1:20; see also Heb3:13; 10:24-25)</a:t>
            </a:r>
          </a:p>
          <a:p>
            <a:r>
              <a:rPr lang="en-US" dirty="0" smtClean="0"/>
              <a:t>Encouraging each other (2Co13:11; 1Th4:18; 5:11,14)</a:t>
            </a:r>
          </a:p>
          <a:p>
            <a:r>
              <a:rPr lang="en-US" dirty="0" smtClean="0"/>
              <a:t>Caring for each other’s needs (1Jn3:17-18)</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Holding each other accountable</a:t>
            </a:r>
            <a:endParaRPr lang="en-US" dirty="0"/>
          </a:p>
        </p:txBody>
      </p:sp>
      <p:sp>
        <p:nvSpPr>
          <p:cNvPr id="3" name="Content Placeholder 2"/>
          <p:cNvSpPr>
            <a:spLocks noGrp="1"/>
          </p:cNvSpPr>
          <p:nvPr>
            <p:ph idx="1"/>
          </p:nvPr>
        </p:nvSpPr>
        <p:spPr/>
        <p:txBody>
          <a:bodyPr>
            <a:normAutofit/>
          </a:bodyPr>
          <a:lstStyle/>
          <a:p>
            <a:r>
              <a:rPr lang="en-US" dirty="0" smtClean="0"/>
              <a:t>Helping each other live with Christ as Lord of one’s personal life (Review Class #2 highlights)</a:t>
            </a:r>
            <a:endParaRPr lang="en-US" dirty="0" smtClean="0"/>
          </a:p>
          <a:p>
            <a:r>
              <a:rPr lang="en-US" dirty="0" smtClean="0"/>
              <a:t>Helping each other live with Christ as Lord of our community (Review Class #3 highlights)</a:t>
            </a:r>
          </a:p>
          <a:p>
            <a:r>
              <a:rPr lang="en-US" dirty="0" smtClean="0"/>
              <a:t>Helping each other grow as disciples, sharers in world mission, and givers (Review Class#4-6 highlights)</a:t>
            </a:r>
          </a:p>
          <a:p>
            <a:r>
              <a:rPr lang="en-US" dirty="0" smtClean="0"/>
              <a:t>Whatever may be causing a fellow brother or sister to stray from these, we should pray about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Warnings to address sin in a fellow member</a:t>
            </a:r>
            <a:endParaRPr lang="en-US" dirty="0"/>
          </a:p>
        </p:txBody>
      </p:sp>
      <p:sp>
        <p:nvSpPr>
          <p:cNvPr id="3" name="Content Placeholder 2"/>
          <p:cNvSpPr>
            <a:spLocks noGrp="1"/>
          </p:cNvSpPr>
          <p:nvPr>
            <p:ph idx="1"/>
          </p:nvPr>
        </p:nvSpPr>
        <p:spPr/>
        <p:txBody>
          <a:bodyPr>
            <a:normAutofit fontScale="92500"/>
          </a:bodyPr>
          <a:lstStyle/>
          <a:p>
            <a:r>
              <a:rPr lang="en-US" dirty="0" smtClean="0"/>
              <a:t>We need to be alert about people who cause divisions and who veer from gospel teachings (Read Romans 16:17-19)</a:t>
            </a:r>
            <a:endParaRPr lang="en-US" dirty="0" smtClean="0"/>
          </a:p>
          <a:p>
            <a:r>
              <a:rPr lang="en-US" dirty="0" smtClean="0"/>
              <a:t>We </a:t>
            </a:r>
            <a:r>
              <a:rPr lang="en-US" dirty="0"/>
              <a:t> </a:t>
            </a:r>
            <a:r>
              <a:rPr lang="en-US" dirty="0" smtClean="0"/>
              <a:t>need to withhold fellowship from those who sin deliberately</a:t>
            </a:r>
            <a:r>
              <a:rPr lang="en-US" dirty="0" smtClean="0"/>
              <a:t>, claiming there is nothing wrong with their sin (Read 1 Corinthians 5:11)</a:t>
            </a:r>
            <a:endParaRPr lang="en-US" dirty="0" smtClean="0"/>
          </a:p>
          <a:p>
            <a:r>
              <a:rPr lang="en-US" dirty="0" smtClean="0"/>
              <a:t>We need to be aware of the bad influence of </a:t>
            </a:r>
            <a:r>
              <a:rPr lang="en-US" dirty="0"/>
              <a:t> </a:t>
            </a:r>
            <a:r>
              <a:rPr lang="en-US" dirty="0" smtClean="0"/>
              <a:t>those who try to prevent us from obeying the truth (Read Galatians 5:7-9)</a:t>
            </a:r>
          </a:p>
          <a:p>
            <a:r>
              <a:rPr lang="en-US" dirty="0" smtClean="0"/>
              <a:t>We need to watch out for those who teach legalism (Read Philippians 3:1-3; 1 Timothy 1:3-7; 4:1-3</a:t>
            </a:r>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address sin in a fellow member</a:t>
            </a:r>
            <a:endParaRPr lang="en-US" dirty="0"/>
          </a:p>
        </p:txBody>
      </p:sp>
      <p:sp>
        <p:nvSpPr>
          <p:cNvPr id="3" name="Content Placeholder 2"/>
          <p:cNvSpPr>
            <a:spLocks noGrp="1"/>
          </p:cNvSpPr>
          <p:nvPr>
            <p:ph idx="1"/>
          </p:nvPr>
        </p:nvSpPr>
        <p:spPr/>
        <p:txBody>
          <a:bodyPr>
            <a:normAutofit/>
          </a:bodyPr>
          <a:lstStyle/>
          <a:p>
            <a:r>
              <a:rPr lang="en-US" dirty="0" smtClean="0"/>
              <a:t>Read Matthew 18:15-17</a:t>
            </a:r>
            <a:endParaRPr lang="en-US" dirty="0" smtClean="0"/>
          </a:p>
          <a:p>
            <a:r>
              <a:rPr lang="en-US" dirty="0" smtClean="0"/>
              <a:t>Start by meeting privately &amp; </a:t>
            </a:r>
            <a:r>
              <a:rPr lang="en-US" dirty="0" smtClean="0"/>
              <a:t>in person to discuss</a:t>
            </a:r>
            <a:endParaRPr lang="en-US" dirty="0" smtClean="0"/>
          </a:p>
          <a:p>
            <a:r>
              <a:rPr lang="en-US" dirty="0" smtClean="0"/>
              <a:t>When the person is unwilling to listen, bring someone else (pastor and/or elder is best)</a:t>
            </a:r>
            <a:endParaRPr lang="en-US" dirty="0" smtClean="0"/>
          </a:p>
          <a:p>
            <a:r>
              <a:rPr lang="en-US" dirty="0" smtClean="0"/>
              <a:t>When the person refuses to listen, call </a:t>
            </a:r>
            <a:r>
              <a:rPr lang="en-US" dirty="0" smtClean="0"/>
              <a:t>a members’ meeting to discuss publicly</a:t>
            </a:r>
          </a:p>
          <a:p>
            <a:r>
              <a:rPr lang="en-US" dirty="0" smtClean="0"/>
              <a:t>If the person still will not repent, revoke membership and exclude from fellowship</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address sin in a fellow member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Read Galatians 6:1-2</a:t>
            </a:r>
            <a:endParaRPr lang="en-US" dirty="0" smtClean="0"/>
          </a:p>
          <a:p>
            <a:r>
              <a:rPr lang="en-US" dirty="0" smtClean="0"/>
              <a:t>The purpose of addressing sin in a fellow member is to spiritually restore him/her</a:t>
            </a:r>
          </a:p>
          <a:p>
            <a:r>
              <a:rPr lang="en-US" dirty="0" smtClean="0"/>
              <a:t>We need the Holy Spirit’s help; addressing sin &amp; restoring someone cannot be done humanly</a:t>
            </a:r>
          </a:p>
          <a:p>
            <a:r>
              <a:rPr lang="en-US" dirty="0" smtClean="0"/>
              <a:t>We need to be gentle (not harsh); see 2 Timothy 2:25-26</a:t>
            </a:r>
          </a:p>
          <a:p>
            <a:r>
              <a:rPr lang="en-US" dirty="0" smtClean="0"/>
              <a:t>We need to be humble and self-aware</a:t>
            </a:r>
          </a:p>
          <a:p>
            <a:r>
              <a:rPr lang="en-US" dirty="0" smtClean="0"/>
              <a:t>We need to be willing to bear each other’s burden/weakness</a:t>
            </a: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Restoring</a:t>
            </a:r>
            <a:endParaRPr lang="en-US" dirty="0"/>
          </a:p>
        </p:txBody>
      </p:sp>
      <p:sp>
        <p:nvSpPr>
          <p:cNvPr id="3" name="Content Placeholder 2"/>
          <p:cNvSpPr>
            <a:spLocks noGrp="1"/>
          </p:cNvSpPr>
          <p:nvPr>
            <p:ph idx="1"/>
          </p:nvPr>
        </p:nvSpPr>
        <p:spPr/>
        <p:txBody>
          <a:bodyPr>
            <a:normAutofit/>
          </a:bodyPr>
          <a:lstStyle/>
          <a:p>
            <a:r>
              <a:rPr lang="en-US" dirty="0" smtClean="0"/>
              <a:t>The purpose of withholding fellowship from a fellow member:</a:t>
            </a:r>
          </a:p>
          <a:p>
            <a:r>
              <a:rPr lang="en-US" dirty="0" smtClean="0"/>
              <a:t>Not to punish or get revenge, but</a:t>
            </a:r>
            <a:r>
              <a:rPr lang="en-US" dirty="0" smtClean="0"/>
              <a:t> to lead that person to repentance and restore him/her (Read 2 Corinthians 2:5-8; Galatians 6:1)</a:t>
            </a:r>
          </a:p>
          <a:p>
            <a:r>
              <a:rPr lang="en-US" dirty="0" smtClean="0"/>
              <a:t>It may take time, during which fellow members should be praying faithfully</a:t>
            </a:r>
          </a:p>
          <a:p>
            <a:r>
              <a:rPr lang="en-US" dirty="0" smtClean="0"/>
              <a:t>Read James 5:19-20</a:t>
            </a:r>
            <a:endParaRPr lang="en-US" dirty="0" smtClean="0"/>
          </a:p>
        </p:txBody>
      </p:sp>
    </p:spTree>
  </p:cSld>
  <p:clrMapOvr>
    <a:masterClrMapping/>
  </p:clrMapOvr>
</p:sld>
</file>

<file path=ppt/theme/theme1.xml><?xml version="1.0" encoding="utf-8"?>
<a:theme xmlns:a="http://schemas.openxmlformats.org/drawingml/2006/main" name="Studio">
  <a:themeElements>
    <a:clrScheme name="Studio">
      <a:dk1>
        <a:sysClr val="windowText" lastClr="000000"/>
      </a:dk1>
      <a:lt1>
        <a:sysClr val="window" lastClr="FFFFFF"/>
      </a:lt1>
      <a:dk2>
        <a:srgbClr val="535252"/>
      </a:dk2>
      <a:lt2>
        <a:srgbClr val="AAB5C2"/>
      </a:lt2>
      <a:accent1>
        <a:srgbClr val="F7901E"/>
      </a:accent1>
      <a:accent2>
        <a:srgbClr val="FEC60B"/>
      </a:accent2>
      <a:accent3>
        <a:srgbClr val="9FE62F"/>
      </a:accent3>
      <a:accent4>
        <a:srgbClr val="4EA5D1"/>
      </a:accent4>
      <a:accent5>
        <a:srgbClr val="1C4596"/>
      </a:accent5>
      <a:accent6>
        <a:srgbClr val="542D90"/>
      </a:accent6>
      <a:hlink>
        <a:srgbClr val="ED2024"/>
      </a:hlink>
      <a:folHlink>
        <a:srgbClr val="BD912D"/>
      </a:folHlink>
    </a:clrScheme>
    <a:fontScheme name="Studio">
      <a:majorFont>
        <a:latin typeface="Corbel"/>
        <a:ea typeface=""/>
        <a:cs typeface=""/>
        <a:font script="Jpan" typeface="ＭＳ Ｐゴシック"/>
      </a:majorFont>
      <a:minorFont>
        <a:latin typeface="Corbel"/>
        <a:ea typeface=""/>
        <a:cs typeface=""/>
        <a:font script="Jpan" typeface="ＭＳ Ｐゴシック"/>
      </a:minorFont>
    </a:fontScheme>
    <a:fmtScheme name="Studio">
      <a:fillStyleLst>
        <a:solidFill>
          <a:schemeClr val="phClr"/>
        </a:solidFill>
        <a:gradFill rotWithShape="1">
          <a:gsLst>
            <a:gs pos="38000">
              <a:schemeClr val="phClr">
                <a:tint val="100000"/>
                <a:satMod val="100000"/>
              </a:schemeClr>
            </a:gs>
            <a:gs pos="100000">
              <a:schemeClr val="phClr">
                <a:tint val="100000"/>
                <a:shade val="50000"/>
                <a:hueMod val="100000"/>
                <a:satMod val="100000"/>
                <a:lumMod val="100000"/>
              </a:schemeClr>
            </a:gs>
          </a:gsLst>
          <a:lin ang="5400000" scaled="1"/>
        </a:gradFill>
        <a:gradFill rotWithShape="1">
          <a:gsLst>
            <a:gs pos="0">
              <a:schemeClr val="phClr">
                <a:tint val="100000"/>
                <a:shade val="100000"/>
                <a:satMod val="100000"/>
              </a:schemeClr>
            </a:gs>
            <a:gs pos="60000">
              <a:schemeClr val="phClr">
                <a:tint val="100000"/>
                <a:shade val="60000"/>
                <a:alpha val="100000"/>
                <a:satMod val="100000"/>
                <a:lumMod val="100000"/>
              </a:schemeClr>
            </a:gs>
            <a:gs pos="100000">
              <a:schemeClr val="phClr">
                <a:shade val="20000"/>
                <a:satMod val="100000"/>
                <a:lumMod val="100000"/>
              </a:schemeClr>
            </a:gs>
          </a:gsLst>
          <a:lin ang="5400000" scaled="0"/>
        </a:gradFill>
      </a:fillStyleLst>
      <a:lnStyleLst>
        <a:ln w="28575" cap="flat" cmpd="sng" algn="ctr">
          <a:solidFill>
            <a:schemeClr val="phClr">
              <a:shade val="95000"/>
              <a:satMod val="105000"/>
            </a:schemeClr>
          </a:solidFill>
          <a:prstDash val="solid"/>
        </a:ln>
        <a:ln w="47625" cap="flat" cmpd="sng" algn="ctr">
          <a:solidFill>
            <a:schemeClr val="phClr"/>
          </a:solidFill>
          <a:prstDash val="solid"/>
        </a:ln>
        <a:ln w="47625" cap="flat" cmpd="sng" algn="ctr">
          <a:solidFill>
            <a:schemeClr val="phClr"/>
          </a:solidFill>
          <a:prstDash val="solid"/>
        </a:ln>
      </a:lnStyleLst>
      <a:effectStyleLst>
        <a:effectStyle>
          <a:effectLst/>
        </a:effectStyle>
        <a:effectStyle>
          <a:effectLst>
            <a:reflection blurRad="101600" stA="26000" endPos="20000" dist="12700" dir="5400000" sy="-100000" rotWithShape="0"/>
          </a:effectLst>
        </a:effectStyle>
        <a:effectStyle>
          <a:effectLst>
            <a:outerShdw blurRad="444500" dist="317500" dir="5400000" sx="90000" sy="-25000" rotWithShape="0">
              <a:srgbClr val="000000">
                <a:alpha val="35000"/>
              </a:srgbClr>
            </a:outerShdw>
          </a:effectLst>
          <a:scene3d>
            <a:camera prst="orthographicFront">
              <a:rot lat="0" lon="0" rev="0"/>
            </a:camera>
            <a:lightRig rig="chilly" dir="t"/>
          </a:scene3d>
          <a:sp3d contourW="12700" prstMaterial="softEdge">
            <a:bevelT w="63500" h="25400"/>
            <a:contourClr>
              <a:schemeClr val="lt1"/>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30000">
              <a:schemeClr val="phClr">
                <a:tint val="10000"/>
                <a:alpha val="80000"/>
                <a:satMod val="300000"/>
              </a:schemeClr>
            </a:gs>
            <a:gs pos="100000">
              <a:schemeClr val="phClr">
                <a:tint val="80000"/>
                <a:shade val="100000"/>
                <a:alpha val="100000"/>
                <a:satMod val="200000"/>
              </a:schemeClr>
            </a:gs>
          </a:gsLst>
          <a:lin ang="5400000" scaled="1"/>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Studio.thmx</Template>
  <TotalTime>548</TotalTime>
  <Words>769</Words>
  <Application>Microsoft Macintosh PowerPoint</Application>
  <PresentationFormat>On-screen Show (4:3)</PresentationFormat>
  <Paragraphs>41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Studio</vt:lpstr>
      <vt:lpstr>Lincoln Park UBF Membership Class #8</vt:lpstr>
      <vt:lpstr>The basis for members’ accountability</vt:lpstr>
      <vt:lpstr>The nature of our accountability</vt:lpstr>
      <vt:lpstr>Holding each other accountable</vt:lpstr>
      <vt:lpstr>Warnings to address sin in a fellow member</vt:lpstr>
      <vt:lpstr>How to address sin in a fellow member</vt:lpstr>
      <vt:lpstr>How to address sin in a fellow member</vt:lpstr>
      <vt:lpstr>Restoring</vt:lpstr>
    </vt:vector>
  </TitlesOfParts>
  <Company>University Bible Fellowship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Lincoln Park UBF Membership Class #6</dc:title>
  <dc:creator>Mark Vucekovich</dc:creator>
  <cp:lastModifiedBy>Mark Vucekovich</cp:lastModifiedBy>
  <cp:revision>32</cp:revision>
  <dcterms:created xsi:type="dcterms:W3CDTF">2013-12-20T16:49:15Z</dcterms:created>
  <dcterms:modified xsi:type="dcterms:W3CDTF">2014-09-25T17:27:03Z</dcterms:modified>
</cp:coreProperties>
</file>