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402A17-2578-574E-9029-EF21619776B7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A6311AD-BB61-6B40-BBC9-724F96A70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Park UBF Membership Class #7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UBF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Budget,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operating budget of approx. $2 million</a:t>
            </a:r>
          </a:p>
          <a:p>
            <a:r>
              <a:rPr lang="en-US" dirty="0" smtClean="0"/>
              <a:t>Total assets of about $13 million</a:t>
            </a:r>
          </a:p>
          <a:p>
            <a:r>
              <a:rPr lang="en-US" dirty="0" smtClean="0"/>
              <a:t>See details at: http://</a:t>
            </a:r>
            <a:r>
              <a:rPr lang="en-US" dirty="0" err="1" smtClean="0"/>
              <a:t>www.ecfa.org/MemberProfile.aspx?ID</a:t>
            </a:r>
            <a:r>
              <a:rPr lang="en-US" dirty="0" smtClean="0"/>
              <a:t>=20401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Samuel Lee, Sarah Barry</a:t>
            </a:r>
            <a:endParaRPr lang="en-US" dirty="0"/>
          </a:p>
        </p:txBody>
      </p:sp>
      <p:pic>
        <p:nvPicPr>
          <p:cNvPr id="4" name="Content Placeholder 3" descr="ubfhistory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653" b="-3653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UBF conference</a:t>
            </a:r>
            <a:endParaRPr lang="en-US" dirty="0"/>
          </a:p>
        </p:txBody>
      </p:sp>
      <p:pic>
        <p:nvPicPr>
          <p:cNvPr id="4" name="Content Placeholder 3" descr="ubf_first_conferen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727" r="-1372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Samuel Lee</a:t>
            </a:r>
            <a:endParaRPr lang="en-US" dirty="0"/>
          </a:p>
        </p:txBody>
      </p:sp>
      <p:pic>
        <p:nvPicPr>
          <p:cNvPr id="4" name="Content Placeholder 3" descr="samuel le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8866" r="-5886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 Barry</a:t>
            </a:r>
            <a:endParaRPr lang="en-US" dirty="0"/>
          </a:p>
        </p:txBody>
      </p:sp>
      <p:pic>
        <p:nvPicPr>
          <p:cNvPr id="4" name="Content Placeholder 3" descr="sarah barr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727" r="-13727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UBF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Evangelistic</a:t>
            </a:r>
          </a:p>
          <a:p>
            <a:r>
              <a:rPr lang="en-US" dirty="0" smtClean="0"/>
              <a:t>Inductive Bible study</a:t>
            </a:r>
          </a:p>
          <a:p>
            <a:r>
              <a:rPr lang="en-US" dirty="0" smtClean="0"/>
              <a:t>Morning devotions (Daily Bread)</a:t>
            </a:r>
          </a:p>
          <a:p>
            <a:r>
              <a:rPr lang="en-US" dirty="0" smtClean="0"/>
              <a:t>Discipleship</a:t>
            </a:r>
          </a:p>
          <a:p>
            <a:r>
              <a:rPr lang="en-US" dirty="0" smtClean="0"/>
              <a:t>Fellowship meetings, conferences</a:t>
            </a:r>
          </a:p>
          <a:p>
            <a:r>
              <a:rPr lang="en-US" dirty="0" smtClean="0"/>
              <a:t>World Missions through self-</a:t>
            </a:r>
            <a:r>
              <a:rPr lang="en-US" smtClean="0"/>
              <a:t>supporting missionaries</a:t>
            </a:r>
          </a:p>
          <a:p>
            <a:r>
              <a:rPr lang="en-US" dirty="0" smtClean="0"/>
              <a:t>Giving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UBF ministry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120 local chapters in North America</a:t>
            </a:r>
          </a:p>
          <a:p>
            <a:r>
              <a:rPr lang="en-US" dirty="0" smtClean="0"/>
              <a:t>About 1,600 active missionaries in over 80 countries</a:t>
            </a:r>
          </a:p>
          <a:p>
            <a:r>
              <a:rPr lang="en-US" dirty="0" smtClean="0"/>
              <a:t>Largest ministry in South Korea</a:t>
            </a:r>
          </a:p>
          <a:p>
            <a:r>
              <a:rPr lang="en-US" dirty="0" smtClean="0"/>
              <a:t>Active in Mexico, Venezuela, Nigeria, South Africa, Uganda, Kenya, Zimbabwe, Philippines, Indonesia, Mongolia, Hong Kong, Taiwan, Russia, Germany and United Kingdom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with the U.S. government as a church, and as a 501(c)(3) non-profit organization</a:t>
            </a:r>
          </a:p>
          <a:p>
            <a:r>
              <a:rPr lang="en-US" dirty="0" smtClean="0"/>
              <a:t>Registered with the State of Illinois as a tax exempt organization</a:t>
            </a:r>
          </a:p>
          <a:p>
            <a:r>
              <a:rPr lang="en-US" dirty="0" smtClean="0"/>
              <a:t>Local chapters in the U.S. are also registered in their state as a tax exempt organization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MissioNexus</a:t>
            </a:r>
            <a:r>
              <a:rPr lang="en-US" dirty="0" smtClean="0"/>
              <a:t>: collaboration of ministries in North America engaged in carrying out the Great Commission</a:t>
            </a:r>
          </a:p>
          <a:p>
            <a:r>
              <a:rPr lang="en-US" b="1" dirty="0" smtClean="0"/>
              <a:t>ECFA</a:t>
            </a:r>
            <a:r>
              <a:rPr lang="en-US" dirty="0" smtClean="0"/>
              <a:t>: Evangelical Council on Financial Accountability</a:t>
            </a:r>
          </a:p>
          <a:p>
            <a:r>
              <a:rPr lang="en-US" b="1" dirty="0" smtClean="0"/>
              <a:t>NAE</a:t>
            </a:r>
            <a:r>
              <a:rPr lang="en-US" dirty="0" smtClean="0"/>
              <a:t>: National Association of Evangelicals</a:t>
            </a:r>
          </a:p>
          <a:p>
            <a:r>
              <a:rPr lang="en-US" dirty="0" smtClean="0"/>
              <a:t>Staff studied at following theological seminaries &amp; Bible schools: Trinity Evangelical Divinity School (Deerfield, IL); Wheaton College (Wheaton, IL); Gordon-Conwell (Boston, MA); Fuller (Pasadena, CA); Capital Bible Seminary (Greenbelt, MD); Midwest </a:t>
            </a:r>
            <a:r>
              <a:rPr lang="en-US" dirty="0" err="1" smtClean="0"/>
              <a:t>Univeristy</a:t>
            </a:r>
            <a:r>
              <a:rPr lang="en-US" dirty="0" smtClean="0"/>
              <a:t> (St. Louis, MO)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79</TotalTime>
  <Words>282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Studio</vt:lpstr>
      <vt:lpstr>Lincoln Park UBF Membership Class #7</vt:lpstr>
      <vt:lpstr>Samuel Lee, Sarah Barry</vt:lpstr>
      <vt:lpstr>First UBF conference</vt:lpstr>
      <vt:lpstr>Samuel Lee</vt:lpstr>
      <vt:lpstr>Sarah Barry</vt:lpstr>
      <vt:lpstr>UBF traits</vt:lpstr>
      <vt:lpstr>Scope of UBF ministry today</vt:lpstr>
      <vt:lpstr>UBF</vt:lpstr>
      <vt:lpstr>Memberships</vt:lpstr>
      <vt:lpstr>Operating Budget, Assets</vt:lpstr>
    </vt:vector>
  </TitlesOfParts>
  <Company>University Bible Fellowship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Park UBF Membership Class #7</dc:title>
  <dc:creator>Mark Vucekovich</dc:creator>
  <cp:lastModifiedBy>Mark Vucekovich</cp:lastModifiedBy>
  <cp:revision>2</cp:revision>
  <dcterms:created xsi:type="dcterms:W3CDTF">2013-12-23T23:36:00Z</dcterms:created>
  <dcterms:modified xsi:type="dcterms:W3CDTF">2013-12-24T00:55:09Z</dcterms:modified>
</cp:coreProperties>
</file>