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68" d="100"/>
          <a:sy n="68" d="100"/>
        </p:scale>
        <p:origin x="-15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408405-5C00-E443-A864-0D4D6BFF16BF}" type="datetimeFigureOut">
              <a:rPr lang="en-US" smtClean="0"/>
              <a:t>12/17/13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10973-44DA-F64B-A5CB-DE683146CD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 and churches like to focus on building up their own ministry, meeting their own needs.</a:t>
            </a:r>
            <a:endParaRPr lang="en-US" dirty="0"/>
          </a:p>
        </p:txBody>
      </p:sp>
      <p:sp>
        <p:nvSpPr>
          <p:cNvPr id="4" name="Slide Number Placeholder 3"/>
          <p:cNvSpPr>
            <a:spLocks noGrp="1"/>
          </p:cNvSpPr>
          <p:nvPr>
            <p:ph type="sldNum" sz="quarter" idx="10"/>
          </p:nvPr>
        </p:nvSpPr>
        <p:spPr/>
        <p:txBody>
          <a:bodyPr/>
          <a:lstStyle/>
          <a:p>
            <a:fld id="{1A310973-44DA-F64B-A5CB-DE683146CD43}"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Note on 1 Chronicles 16</a:t>
            </a:r>
            <a:r>
              <a:rPr lang="en-US" b="0" dirty="0" smtClean="0"/>
              <a:t>:</a:t>
            </a:r>
            <a:r>
              <a:rPr lang="en-US" b="0" baseline="0" dirty="0" smtClean="0"/>
              <a:t> It </a:t>
            </a:r>
            <a:r>
              <a:rPr lang="en-US" dirty="0" smtClean="0"/>
              <a:t>is the chapter where the ark of God is brought by David and the priests and Levites into the city of Jerusalem to install the</a:t>
            </a:r>
            <a:r>
              <a:rPr lang="en-US" baseline="0" dirty="0" smtClean="0"/>
              <a:t> proper worship of God (amplified version of 2 Samuel 6:17-20). (The song of praise to God in 1 Chronicles 16 is also in Psalm 105:1-15 and 96: 1-13.) The message here: Real worship of God ultimately leads God’s people to world missions; all the earth is invited to come and worship God who wants to save all.</a:t>
            </a:r>
          </a:p>
          <a:p>
            <a:r>
              <a:rPr lang="en-US" b="1" baseline="0" dirty="0" smtClean="0"/>
              <a:t>Note on Psalm 22: </a:t>
            </a:r>
            <a:r>
              <a:rPr lang="en-US" b="0" baseline="0" dirty="0" smtClean="0"/>
              <a:t>verses 27-28 (concerning remembering what God has done, the ends of the earth turning to him and worshiping) comes after describing the suffering servant and God’s vindication of him—suggesting that the preaching of the gospel and remembering it calls the ends of the earth to turn to the Lord and worship him</a:t>
            </a:r>
          </a:p>
          <a:p>
            <a:r>
              <a:rPr lang="en-US" b="1" baseline="0" dirty="0" smtClean="0"/>
              <a:t>Note on Psalm 67: </a:t>
            </a:r>
            <a:r>
              <a:rPr lang="en-US" b="0" baseline="0" dirty="0" smtClean="0"/>
              <a:t>This entire psalm is a prayer that God will bless his people so that all people of the world might come to know the true God and his salvation; note the repetition “May the peoples praise you, God; may all the peoples praise you” (3,5).</a:t>
            </a:r>
          </a:p>
          <a:p>
            <a:r>
              <a:rPr lang="en-US" b="1" baseline="0" dirty="0" smtClean="0"/>
              <a:t>Note on Psalm 86:9: </a:t>
            </a:r>
            <a:r>
              <a:rPr lang="en-US" b="0" baseline="0" dirty="0" smtClean="0"/>
              <a:t>All people were made to know and worship the one true God. Even in the midst of struggling with enemies, David knew God’s heart for all human beings and prayed that all nations might come before God, worship and glorify him.</a:t>
            </a:r>
            <a:endParaRPr lang="en-US" b="1" baseline="0" dirty="0" smtClean="0"/>
          </a:p>
          <a:p>
            <a:r>
              <a:rPr lang="en-US" b="1" dirty="0" smtClean="0"/>
              <a:t>Note</a:t>
            </a:r>
            <a:r>
              <a:rPr lang="en-US" b="1" baseline="0" dirty="0" smtClean="0"/>
              <a:t> on Psalm 98:2-3: </a:t>
            </a:r>
            <a:r>
              <a:rPr lang="en-US" b="0" baseline="0" dirty="0" smtClean="0"/>
              <a:t>God’s salvation is repeated in these two verses—it is “made known,” “revealed” and “seen” among the nations and the ends of the earth; “all the earth” is also summoned to “shout for joy to the Lord and burst into jubilant song with music.”</a:t>
            </a:r>
          </a:p>
          <a:p>
            <a:r>
              <a:rPr lang="en-US" b="1" baseline="0" dirty="0" smtClean="0"/>
              <a:t>Note on Isaiah: </a:t>
            </a:r>
            <a:r>
              <a:rPr lang="en-US" b="0" baseline="0" dirty="0" smtClean="0"/>
              <a:t>It is the most “world missions” book of the Old Testament; from the beginning (chapter 2) to the end (chapter 66) it looks forward to Jesus, the Root of Jesse and Suffering Servant who will bring God’s salvation to the ends of the earth. God especially wants his house to be a house of prayer for all nations (56:7; quoted by Jesus in Mark 11:17). Luke quotes from Isaiah 42:6 and applies it to Jesus (see Luke 2:32); Paul takes Isaiah 49:6 as his personal key verse as a missionary to the Gentiles (Acts 13:47).</a:t>
            </a:r>
          </a:p>
          <a:p>
            <a:r>
              <a:rPr lang="en-US" b="1" baseline="0" dirty="0" smtClean="0"/>
              <a:t>Note on Zechariah</a:t>
            </a:r>
            <a:r>
              <a:rPr lang="en-US" b="0" baseline="0" dirty="0" smtClean="0"/>
              <a:t>: Chapter 9 is a prophecy of Jesus the coming King, who would proclaim peace to the nations and whose rule would extend over all the earth.</a:t>
            </a:r>
          </a:p>
          <a:p>
            <a:r>
              <a:rPr lang="en-US" b="1" baseline="0" dirty="0" smtClean="0"/>
              <a:t>Note on Luke 2:32: </a:t>
            </a:r>
            <a:r>
              <a:rPr lang="en-US" b="0" baseline="0" dirty="0" smtClean="0"/>
              <a:t>Seen by some as the key verse of Luke’s Gospel; Luke was a Gentile and developed the theme that Jesus is the light to the Gentiles, both in Luke and Acts.</a:t>
            </a:r>
          </a:p>
          <a:p>
            <a:r>
              <a:rPr lang="en-US" b="1" baseline="0" dirty="0" smtClean="0"/>
              <a:t>Note on Acts 10:34-36 &amp; 17:24-27: </a:t>
            </a:r>
            <a:r>
              <a:rPr lang="en-US" b="0" baseline="0" dirty="0" smtClean="0"/>
              <a:t>God in his very nature doesn’t show favoritism; he didn’t pick Israel as his favorite out of a whimsical attachment to them; rather, he trained them to bring his blessings to all the earth. God our Creator wants to reach out and find all those all around the earth he has made who are seeking him.</a:t>
            </a:r>
            <a:endParaRPr lang="en-US" b="1" dirty="0"/>
          </a:p>
        </p:txBody>
      </p:sp>
      <p:sp>
        <p:nvSpPr>
          <p:cNvPr id="4" name="Slide Number Placeholder 3"/>
          <p:cNvSpPr>
            <a:spLocks noGrp="1"/>
          </p:cNvSpPr>
          <p:nvPr>
            <p:ph type="sldNum" sz="quarter" idx="10"/>
          </p:nvPr>
        </p:nvSpPr>
        <p:spPr/>
        <p:txBody>
          <a:bodyPr/>
          <a:lstStyle/>
          <a:p>
            <a:fld id="{1A310973-44DA-F64B-A5CB-DE683146CD43}"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gospel changes Paul from a</a:t>
            </a:r>
            <a:r>
              <a:rPr lang="en-US" baseline="0" dirty="0" smtClean="0"/>
              <a:t> Jewish-centered legalist to a Christ-centered, world-mission minded man of God’s grace who embraced Gentile believers as full equals and God’s precious people.</a:t>
            </a:r>
            <a:endParaRPr lang="en-US" dirty="0"/>
          </a:p>
        </p:txBody>
      </p:sp>
      <p:sp>
        <p:nvSpPr>
          <p:cNvPr id="4" name="Slide Number Placeholder 3"/>
          <p:cNvSpPr>
            <a:spLocks noGrp="1"/>
          </p:cNvSpPr>
          <p:nvPr>
            <p:ph type="sldNum" sz="quarter" idx="10"/>
          </p:nvPr>
        </p:nvSpPr>
        <p:spPr/>
        <p:txBody>
          <a:bodyPr/>
          <a:lstStyle/>
          <a:p>
            <a:fld id="{1A310973-44DA-F64B-A5CB-DE683146CD4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 so loved the whole world that he gave his one and only Son. It pleases God when we share his heart for the world and pray for the world. He wants this</a:t>
            </a:r>
            <a:r>
              <a:rPr lang="en-US" baseline="0" dirty="0" smtClean="0"/>
              <a:t> to be at our core, our very identity as his people.</a:t>
            </a:r>
            <a:endParaRPr lang="en-US" dirty="0"/>
          </a:p>
        </p:txBody>
      </p:sp>
      <p:sp>
        <p:nvSpPr>
          <p:cNvPr id="4" name="Slide Number Placeholder 3"/>
          <p:cNvSpPr>
            <a:spLocks noGrp="1"/>
          </p:cNvSpPr>
          <p:nvPr>
            <p:ph type="sldNum" sz="quarter" idx="10"/>
          </p:nvPr>
        </p:nvSpPr>
        <p:spPr/>
        <p:txBody>
          <a:bodyPr/>
          <a:lstStyle/>
          <a:p>
            <a:fld id="{1A310973-44DA-F64B-A5CB-DE683146CD4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a:t>
            </a:r>
            <a:r>
              <a:rPr lang="en-US" baseline="0" dirty="0" smtClean="0"/>
              <a:t> if we don’t go as a foreign missionary, the first four items here should be a part of our lives right here and now. In this sense we need to become </a:t>
            </a:r>
            <a:r>
              <a:rPr lang="en-US" baseline="0" dirty="0" err="1" smtClean="0"/>
              <a:t>missional</a:t>
            </a:r>
            <a:r>
              <a:rPr lang="en-US" baseline="0" dirty="0" smtClean="0"/>
              <a:t> people. World missions is not an extra but at the center of how we pray, think and live as </a:t>
            </a:r>
            <a:r>
              <a:rPr lang="en-US" baseline="0" smtClean="0"/>
              <a:t>God’s people.</a:t>
            </a:r>
            <a:endParaRPr lang="en-US"/>
          </a:p>
        </p:txBody>
      </p:sp>
      <p:sp>
        <p:nvSpPr>
          <p:cNvPr id="4" name="Slide Number Placeholder 3"/>
          <p:cNvSpPr>
            <a:spLocks noGrp="1"/>
          </p:cNvSpPr>
          <p:nvPr>
            <p:ph type="sldNum" sz="quarter" idx="10"/>
          </p:nvPr>
        </p:nvSpPr>
        <p:spPr/>
        <p:txBody>
          <a:bodyPr/>
          <a:lstStyle/>
          <a:p>
            <a:fld id="{1A310973-44DA-F64B-A5CB-DE683146CD4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6909F9-6635-D841-8B9A-FCC6529FC2FA}"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BC97-A99E-5D4E-B2CC-8377699434D6}" type="slidenum">
              <a:rPr lang="en-US" smtClean="0"/>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7948BC97-A99E-5D4E-B2CC-8377699434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909F9-6635-D841-8B9A-FCC6529FC2FA}"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46909F9-6635-D841-8B9A-FCC6529FC2FA}"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46909F9-6635-D841-8B9A-FCC6529FC2FA}" type="datetimeFigureOut">
              <a:rPr lang="en-US" smtClean="0"/>
              <a:t>12/16/13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46909F9-6635-D841-8B9A-FCC6529FC2FA}" type="datetimeFigureOut">
              <a:rPr lang="en-US" smtClean="0"/>
              <a:t>12/16/13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909F9-6635-D841-8B9A-FCC6529FC2FA}" type="datetimeFigureOut">
              <a:rPr lang="en-US" smtClean="0"/>
              <a:t>12/16/13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909F9-6635-D841-8B9A-FCC6529FC2FA}"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8BC97-A99E-5D4E-B2CC-8377699434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546909F9-6635-D841-8B9A-FCC6529FC2FA}" type="datetimeFigureOut">
              <a:rPr lang="en-US" smtClean="0"/>
              <a:t>12/16/13</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7948BC97-A99E-5D4E-B2CC-8377699434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Park UBF Membership Class #5</a:t>
            </a:r>
            <a:endParaRPr lang="en-US" dirty="0"/>
          </a:p>
        </p:txBody>
      </p:sp>
      <p:sp>
        <p:nvSpPr>
          <p:cNvPr id="3" name="Subtitle 2"/>
          <p:cNvSpPr>
            <a:spLocks noGrp="1"/>
          </p:cNvSpPr>
          <p:nvPr>
            <p:ph type="subTitle" idx="1"/>
          </p:nvPr>
        </p:nvSpPr>
        <p:spPr/>
        <p:txBody>
          <a:bodyPr/>
          <a:lstStyle/>
          <a:p>
            <a:r>
              <a:rPr lang="en-US" dirty="0" smtClean="0"/>
              <a:t>World Missions</a:t>
            </a:r>
          </a:p>
          <a:p>
            <a:r>
              <a:rPr lang="en-US" dirty="0" smtClean="0"/>
              <a:t>“Therefore go and make disciples of all nations…”</a:t>
            </a:r>
          </a:p>
          <a:p>
            <a:r>
              <a:rPr lang="en-US" dirty="0" smtClean="0"/>
              <a:t>(Matthew 28:19a)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world missions?</a:t>
            </a:r>
            <a:endParaRPr lang="en-US" dirty="0"/>
          </a:p>
        </p:txBody>
      </p:sp>
      <p:sp>
        <p:nvSpPr>
          <p:cNvPr id="3" name="Content Placeholder 2"/>
          <p:cNvSpPr>
            <a:spLocks noGrp="1"/>
          </p:cNvSpPr>
          <p:nvPr>
            <p:ph idx="1"/>
          </p:nvPr>
        </p:nvSpPr>
        <p:spPr/>
        <p:txBody>
          <a:bodyPr/>
          <a:lstStyle/>
          <a:p>
            <a:r>
              <a:rPr lang="en-US" b="1" dirty="0" smtClean="0"/>
              <a:t>It’s the command of our Risen Lord Jesus:</a:t>
            </a:r>
          </a:p>
          <a:p>
            <a:r>
              <a:rPr lang="en-US" dirty="0" smtClean="0"/>
              <a:t>Matthew 28:19</a:t>
            </a:r>
          </a:p>
          <a:p>
            <a:r>
              <a:rPr lang="en-US" dirty="0" smtClean="0"/>
              <a:t>Mark 16:15</a:t>
            </a:r>
          </a:p>
          <a:p>
            <a:r>
              <a:rPr lang="en-US" dirty="0" smtClean="0"/>
              <a:t>Luke 24:46-47</a:t>
            </a:r>
          </a:p>
          <a:p>
            <a:r>
              <a:rPr lang="en-US" dirty="0" smtClean="0"/>
              <a:t>Acts 1:8</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world missions?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It was God’s plan from the beginning:</a:t>
            </a:r>
          </a:p>
          <a:p>
            <a:r>
              <a:rPr lang="en-US" dirty="0" smtClean="0"/>
              <a:t>Genesis 12:3; 18:18; 22:18; 26:4</a:t>
            </a:r>
          </a:p>
          <a:p>
            <a:r>
              <a:rPr lang="en-US" dirty="0" smtClean="0"/>
              <a:t>1 Chronicles 16:8,24,31</a:t>
            </a:r>
          </a:p>
          <a:p>
            <a:r>
              <a:rPr lang="en-US" dirty="0" smtClean="0"/>
              <a:t>Psalm 22:27-28; 67:1-7; 86:9; 98:2-3</a:t>
            </a:r>
          </a:p>
          <a:p>
            <a:r>
              <a:rPr lang="en-US" dirty="0" smtClean="0"/>
              <a:t>Isaiah 2:2-3; 11:10; 42:6; 45:22; 49:6; 52:10; 56:7; 66:18-20</a:t>
            </a:r>
          </a:p>
          <a:p>
            <a:r>
              <a:rPr lang="en-US" dirty="0" smtClean="0"/>
              <a:t>Daniel 7:14</a:t>
            </a:r>
          </a:p>
          <a:p>
            <a:r>
              <a:rPr lang="en-US" dirty="0" smtClean="0"/>
              <a:t>Zechariah 2:11; 9:9-10 </a:t>
            </a:r>
          </a:p>
          <a:p>
            <a:r>
              <a:rPr lang="en-US" dirty="0" smtClean="0"/>
              <a:t>Luke 2:32</a:t>
            </a:r>
          </a:p>
          <a:p>
            <a:r>
              <a:rPr lang="en-US" dirty="0" smtClean="0"/>
              <a:t>Acts 10:34-36; 17:24-27</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world missions?</a:t>
            </a:r>
            <a:endParaRPr lang="en-US" dirty="0"/>
          </a:p>
        </p:txBody>
      </p:sp>
      <p:sp>
        <p:nvSpPr>
          <p:cNvPr id="3" name="Content Placeholder 2"/>
          <p:cNvSpPr>
            <a:spLocks noGrp="1"/>
          </p:cNvSpPr>
          <p:nvPr>
            <p:ph idx="1"/>
          </p:nvPr>
        </p:nvSpPr>
        <p:spPr/>
        <p:txBody>
          <a:bodyPr/>
          <a:lstStyle/>
          <a:p>
            <a:r>
              <a:rPr lang="en-US" b="1" dirty="0" smtClean="0"/>
              <a:t>It’s the example of Apostle Paul:</a:t>
            </a:r>
          </a:p>
          <a:p>
            <a:r>
              <a:rPr lang="en-US" dirty="0" smtClean="0"/>
              <a:t>Acts 9:15; 13:47-48; 14:27; 15:12,14,17; 26:23; 28:28</a:t>
            </a:r>
          </a:p>
          <a:p>
            <a:r>
              <a:rPr lang="en-US" dirty="0" smtClean="0"/>
              <a:t>Romans 1:5,13; 3:29; 9:24,30; 15:9-12,16; 16:26</a:t>
            </a:r>
          </a:p>
          <a:p>
            <a:r>
              <a:rPr lang="en-US" dirty="0" smtClean="0"/>
              <a:t>Galatians 3:8,14</a:t>
            </a:r>
          </a:p>
          <a:p>
            <a:r>
              <a:rPr lang="en-US" dirty="0" smtClean="0"/>
              <a:t>Ephesians 3:6</a:t>
            </a:r>
          </a:p>
          <a:p>
            <a:r>
              <a:rPr lang="en-US" dirty="0" smtClean="0"/>
              <a:t>Colossians 1:27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world missions?</a:t>
            </a:r>
            <a:endParaRPr lang="en-US" dirty="0"/>
          </a:p>
        </p:txBody>
      </p:sp>
      <p:sp>
        <p:nvSpPr>
          <p:cNvPr id="3" name="Content Placeholder 2"/>
          <p:cNvSpPr>
            <a:spLocks noGrp="1"/>
          </p:cNvSpPr>
          <p:nvPr>
            <p:ph idx="1"/>
          </p:nvPr>
        </p:nvSpPr>
        <p:spPr/>
        <p:txBody>
          <a:bodyPr/>
          <a:lstStyle/>
          <a:p>
            <a:r>
              <a:rPr lang="en-US" b="1" dirty="0" smtClean="0"/>
              <a:t>It’s the heart of God:</a:t>
            </a:r>
            <a:endParaRPr lang="en-US" dirty="0" smtClean="0"/>
          </a:p>
          <a:p>
            <a:r>
              <a:rPr lang="en-US" dirty="0" smtClean="0"/>
              <a:t>John 3:16-17</a:t>
            </a:r>
          </a:p>
          <a:p>
            <a:r>
              <a:rPr lang="en-US" dirty="0" smtClean="0"/>
              <a:t>1 Timothy 2:1-7; 4:10</a:t>
            </a:r>
          </a:p>
          <a:p>
            <a:r>
              <a:rPr lang="en-US" b="1" dirty="0" smtClean="0"/>
              <a:t>It’s God’s will for his people:</a:t>
            </a:r>
          </a:p>
          <a:p>
            <a:r>
              <a:rPr lang="en-US" dirty="0" smtClean="0"/>
              <a:t>1 Peter 2:9,12</a:t>
            </a:r>
          </a:p>
          <a:p>
            <a:pPr>
              <a:buNone/>
            </a:pPr>
            <a:endParaRPr lang="en-US" dirty="0" smtClean="0"/>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participate in world missions?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Receive the Holy Spirit (Ac1:8)</a:t>
            </a:r>
          </a:p>
          <a:p>
            <a:r>
              <a:rPr lang="en-US" dirty="0" smtClean="0"/>
              <a:t>Pray for all people  (1Ti2:1-4</a:t>
            </a:r>
            <a:r>
              <a:rPr lang="en-US" dirty="0" smtClean="0"/>
              <a:t>)</a:t>
            </a:r>
          </a:p>
          <a:p>
            <a:r>
              <a:rPr lang="en-US" dirty="0" smtClean="0"/>
              <a:t>Build a new community &amp; mindset (</a:t>
            </a:r>
            <a:r>
              <a:rPr lang="en-US" dirty="0" smtClean="0"/>
              <a:t>Eph2:14-</a:t>
            </a:r>
            <a:r>
              <a:rPr lang="en-US" dirty="0" smtClean="0"/>
              <a:t>22; Gal3</a:t>
            </a:r>
            <a:r>
              <a:rPr lang="en-US" dirty="0" smtClean="0"/>
              <a:t>:28; Col3:</a:t>
            </a:r>
            <a:r>
              <a:rPr lang="en-US" dirty="0" smtClean="0"/>
              <a:t>11)</a:t>
            </a:r>
          </a:p>
          <a:p>
            <a:r>
              <a:rPr lang="en-US" dirty="0" smtClean="0"/>
              <a:t>In daily life, imitate our Lord Jesus, who incarnated among people (Jn1:14), and Apostle Paul, who became all things to all people (1 Corinthians 9:19-23); feed Jesus’ sheep (Jn21:15)</a:t>
            </a:r>
          </a:p>
          <a:p>
            <a:r>
              <a:rPr lang="en-US" dirty="0" smtClean="0"/>
              <a:t>Give financially to support missions (2Co8-9—class #6)</a:t>
            </a:r>
          </a:p>
          <a:p>
            <a:r>
              <a:rPr lang="en-US" dirty="0" smtClean="0"/>
              <a:t>Write letters/visit the mission field (like Apostle Paul)</a:t>
            </a:r>
          </a:p>
          <a:p>
            <a:r>
              <a:rPr lang="en-US" dirty="0" smtClean="0"/>
              <a:t>Discern God’s leading through the Spirit and go (Ac13:2-3)</a:t>
            </a:r>
            <a:endParaRPr lang="en-US" dirty="0"/>
          </a:p>
        </p:txBody>
      </p:sp>
    </p:spTree>
  </p:cSld>
  <p:clrMapOvr>
    <a:masterClrMapping/>
  </p:clrMapOvr>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784</TotalTime>
  <Words>1222</Words>
  <Application>Microsoft Macintosh PowerPoint</Application>
  <PresentationFormat>On-screen Show (4:3)</PresentationFormat>
  <Paragraphs>59</Paragraphs>
  <Slides>6</Slides>
  <Notes>5</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Studio</vt:lpstr>
      <vt:lpstr>Lincoln Park UBF Membership Class #5</vt:lpstr>
      <vt:lpstr>Why world missions?</vt:lpstr>
      <vt:lpstr>Why world missions?</vt:lpstr>
      <vt:lpstr>Why world missions?</vt:lpstr>
      <vt:lpstr>Why world missions?</vt:lpstr>
      <vt:lpstr>How can we participate in world missions?</vt:lpstr>
    </vt:vector>
  </TitlesOfParts>
  <Company>University Bible Fellowship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Park UBF Membership Class #5</dc:title>
  <dc:creator>Mark Vucekovich</dc:creator>
  <cp:lastModifiedBy>Mark Vucekovich</cp:lastModifiedBy>
  <cp:revision>13</cp:revision>
  <dcterms:created xsi:type="dcterms:W3CDTF">2013-12-16T20:39:25Z</dcterms:created>
  <dcterms:modified xsi:type="dcterms:W3CDTF">2013-12-17T09:43:53Z</dcterms:modified>
</cp:coreProperties>
</file>