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-15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7F03-E540-D046-8F8A-F68418A4DF8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1223-CFC1-B444-86D2-86D951648D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7F03-E540-D046-8F8A-F68418A4DF8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1223-CFC1-B444-86D2-86D951648D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7F03-E540-D046-8F8A-F68418A4DF8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1223-CFC1-B444-86D2-86D951648D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7F03-E540-D046-8F8A-F68418A4DF8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1223-CFC1-B444-86D2-86D951648D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7F03-E540-D046-8F8A-F68418A4DF8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1223-CFC1-B444-86D2-86D951648D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467F03-E540-D046-8F8A-F68418A4DF8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271223-CFC1-B444-86D2-86D951648D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7F03-E540-D046-8F8A-F68418A4DF8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1223-CFC1-B444-86D2-86D951648D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7F03-E540-D046-8F8A-F68418A4DF8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1223-CFC1-B444-86D2-86D951648D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7F03-E540-D046-8F8A-F68418A4DF8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1223-CFC1-B444-86D2-86D951648D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7F03-E540-D046-8F8A-F68418A4DF8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1223-CFC1-B444-86D2-86D951648D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7F03-E540-D046-8F8A-F68418A4DF8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1223-CFC1-B444-86D2-86D951648D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7F03-E540-D046-8F8A-F68418A4DF8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1223-CFC1-B444-86D2-86D951648D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8467F03-E540-D046-8F8A-F68418A4DF8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F271223-CFC1-B444-86D2-86D951648D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Lincoln Park UBF Membership Class #4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Discipleship</a:t>
            </a:r>
          </a:p>
          <a:p>
            <a:r>
              <a:rPr lang="en-US" dirty="0" smtClean="0"/>
              <a:t>“Then he said to them all: ‘Whoever wants to be my disciple must deny themselves and take up their cross daily and follow me.’” </a:t>
            </a:r>
          </a:p>
          <a:p>
            <a:r>
              <a:rPr lang="en-US" dirty="0" smtClean="0"/>
              <a:t>(Luke 9:23)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disciple?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Follower of Jesus—“Follow me”: put him first: Luke 14:26,27,33</a:t>
            </a:r>
          </a:p>
          <a:p>
            <a:r>
              <a:rPr lang="en-US" dirty="0" smtClean="0"/>
              <a:t>Learning from &amp; imitating Jesus: Matthew 11:28-29</a:t>
            </a:r>
          </a:p>
          <a:p>
            <a:r>
              <a:rPr lang="en-US" dirty="0" smtClean="0"/>
              <a:t>Obeying his teaching: John 8:31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discipleship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it, we have no spiritual foundation: Luke 6:46-49</a:t>
            </a:r>
          </a:p>
          <a:p>
            <a:r>
              <a:rPr lang="en-US" dirty="0" smtClean="0"/>
              <a:t>It was at the heart of what Jesus was doing: </a:t>
            </a:r>
            <a:r>
              <a:rPr lang="en-US" smtClean="0"/>
              <a:t>1 Peter 2:21</a:t>
            </a:r>
          </a:p>
          <a:p>
            <a:r>
              <a:rPr lang="en-US" dirty="0" smtClean="0"/>
              <a:t>Jesus commands it: Matthew 29:19-20</a:t>
            </a:r>
          </a:p>
          <a:p>
            <a:r>
              <a:rPr lang="en-US" dirty="0" smtClean="0"/>
              <a:t>Early believers modeled it: Acts 2:42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be a disciple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Studying the Gospels to really learn from Jesus—his faith, his love, his obedience to the Father, his way of life, his self-sacrifice for others</a:t>
            </a:r>
          </a:p>
          <a:p>
            <a:r>
              <a:rPr lang="en-US" dirty="0" smtClean="0"/>
              <a:t>Choosing to obey Jesus’ teachings (especially his Sermon on the Mount, and John 13:34-35)</a:t>
            </a:r>
          </a:p>
          <a:p>
            <a:r>
              <a:rPr lang="en-US" dirty="0" smtClean="0"/>
              <a:t>Learning from someone living as a disciple of Jesus (1 Corinthians 11:1; Philippians 3:17)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disciples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an ongoing, personal relationship with Jesus</a:t>
            </a:r>
          </a:p>
          <a:p>
            <a:r>
              <a:rPr lang="en-US" dirty="0" smtClean="0"/>
              <a:t>Live/work together &amp; share life together</a:t>
            </a:r>
          </a:p>
          <a:p>
            <a:r>
              <a:rPr lang="en-US" dirty="0" smtClean="0"/>
              <a:t>Lead by example</a:t>
            </a:r>
          </a:p>
          <a:p>
            <a:r>
              <a:rPr lang="en-US" dirty="0" smtClean="0"/>
              <a:t>Teach people what Jesus taught</a:t>
            </a:r>
          </a:p>
          <a:p>
            <a:r>
              <a:rPr lang="en-US" dirty="0" smtClean="0"/>
              <a:t>Teach people to obey whatever Jesus taught (Mt28:19)</a:t>
            </a:r>
          </a:p>
          <a:p>
            <a:r>
              <a:rPr lang="en-US" dirty="0" smtClean="0"/>
              <a:t>Focus on learning Jesus’ faith in God and compassion for people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92</TotalTime>
  <Words>277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Studio</vt:lpstr>
      <vt:lpstr>Lincoln Park UBF Membership Class #4</vt:lpstr>
      <vt:lpstr>What is a disciple?</vt:lpstr>
      <vt:lpstr>Why is discipleship important?</vt:lpstr>
      <vt:lpstr>How to be a disciple of Jesus</vt:lpstr>
      <vt:lpstr>How to make disciples of Jesus</vt:lpstr>
    </vt:vector>
  </TitlesOfParts>
  <Company>University Bible Fellowship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Lincoln Park UBF Membership Class #4</dc:title>
  <dc:creator>Mark Vucekovich</dc:creator>
  <cp:lastModifiedBy>Mark Vucekovich</cp:lastModifiedBy>
  <cp:revision>4</cp:revision>
  <dcterms:created xsi:type="dcterms:W3CDTF">2013-12-12T23:19:47Z</dcterms:created>
  <dcterms:modified xsi:type="dcterms:W3CDTF">2013-12-13T00:52:28Z</dcterms:modified>
</cp:coreProperties>
</file>