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59086BA-CE9B-5641-8AA4-24292B9DDB3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0BA61F-AB15-064B-82F1-B25AB15D7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Park UBF Membership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Class #3: Christ as Lord Part 2 </a:t>
            </a:r>
          </a:p>
          <a:p>
            <a:r>
              <a:rPr lang="en-US" dirty="0" smtClean="0"/>
              <a:t>(Community Life)</a:t>
            </a:r>
          </a:p>
          <a:p>
            <a:r>
              <a:rPr lang="en-US" dirty="0" smtClean="0"/>
              <a:t>“Instead, speaking the truth in love, we will grow to become in every respect the mature body of him who is the head, that is, Christ” (Eph4:15)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Christ needs to be Lord of 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2:19:</a:t>
            </a:r>
          </a:p>
          <a:p>
            <a:pPr>
              <a:buNone/>
            </a:pPr>
            <a:r>
              <a:rPr lang="en-US" dirty="0" smtClean="0"/>
              <a:t>“They have lost connection with the head, from whom the whole body, supported and held together by its ligaments and sinews, grows as God causes it to grow.”</a:t>
            </a:r>
          </a:p>
          <a:p>
            <a:pPr>
              <a:buNone/>
            </a:pPr>
            <a:r>
              <a:rPr lang="en-US" dirty="0" smtClean="0"/>
              <a:t>Read Colossians 1:15-20</a:t>
            </a:r>
          </a:p>
          <a:p>
            <a:pPr>
              <a:buNone/>
            </a:pPr>
            <a:r>
              <a:rPr lang="en-US" dirty="0" smtClean="0"/>
              <a:t>“For God was pleased to have all his fullness dwell in him, and through him to reconcile all things to himself…” (Col1:19-20a)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Why we need to join a local Christian community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1 Corinthians 12:12-27</a:t>
            </a:r>
          </a:p>
          <a:p>
            <a:r>
              <a:rPr lang="en-US" dirty="0" smtClean="0"/>
              <a:t>Verses 12-13: a healthy local church is necessarily culturally homogenous</a:t>
            </a:r>
          </a:p>
          <a:p>
            <a:r>
              <a:rPr lang="en-US" dirty="0" smtClean="0"/>
              <a:t>Verses 18 &amp; 24: God puts the body together</a:t>
            </a:r>
          </a:p>
          <a:p>
            <a:r>
              <a:rPr lang="en-US" dirty="0" smtClean="0"/>
              <a:t>Verses 15-20: a body needs people with various gifts</a:t>
            </a:r>
          </a:p>
          <a:p>
            <a:r>
              <a:rPr lang="en-US" dirty="0" smtClean="0"/>
              <a:t>Verses 21-26: we need to value and care for each member in our community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Christ-centered community we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Ephesians 4:15-16</a:t>
            </a:r>
          </a:p>
          <a:p>
            <a:r>
              <a:rPr lang="en-US" dirty="0" smtClean="0"/>
              <a:t>Read 2 Thessalonians 1:3</a:t>
            </a:r>
          </a:p>
          <a:p>
            <a:r>
              <a:rPr lang="en-US" dirty="0" smtClean="0"/>
              <a:t>Read 1 Peter 2:1-3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grow in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Romans 12:10; 13:9-10; 14:15</a:t>
            </a:r>
          </a:p>
          <a:p>
            <a:r>
              <a:rPr lang="en-US" dirty="0" smtClean="0"/>
              <a:t>Read 1 Corinthians 13</a:t>
            </a:r>
          </a:p>
          <a:p>
            <a:r>
              <a:rPr lang="en-US" dirty="0" smtClean="0"/>
              <a:t>Read Galatians 5:13-15</a:t>
            </a:r>
          </a:p>
          <a:p>
            <a:r>
              <a:rPr lang="en-US" dirty="0" smtClean="0"/>
              <a:t>Read Ephesians 3:17-19; 4:2; 5:1-2</a:t>
            </a:r>
          </a:p>
          <a:p>
            <a:r>
              <a:rPr lang="en-US" dirty="0" smtClean="0"/>
              <a:t>Read Philippians 2:1-3</a:t>
            </a:r>
          </a:p>
          <a:p>
            <a:r>
              <a:rPr lang="en-US" dirty="0" smtClean="0"/>
              <a:t>Read Colossians 2:2; 3:12-17</a:t>
            </a:r>
          </a:p>
          <a:p>
            <a:r>
              <a:rPr lang="en-US" dirty="0" smtClean="0"/>
              <a:t>Read 1 Thessalonians 4:9-10; Hebrews 10:24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Lordship in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presence among us: read Matthew 18:20; 1 Corinthians 5:4</a:t>
            </a:r>
          </a:p>
          <a:p>
            <a:r>
              <a:rPr lang="en-US" dirty="0" smtClean="0"/>
              <a:t>Honoring leaders: Hebrews 13:7,17</a:t>
            </a:r>
          </a:p>
          <a:p>
            <a:r>
              <a:rPr lang="en-US" dirty="0" smtClean="0"/>
              <a:t>Communal ministry of the word: 1 Timothy 4:13</a:t>
            </a:r>
          </a:p>
          <a:p>
            <a:r>
              <a:rPr lang="en-US" dirty="0" smtClean="0"/>
              <a:t>Carrying each others burdens: Galatians 6:2</a:t>
            </a:r>
          </a:p>
          <a:p>
            <a:r>
              <a:rPr lang="en-US" dirty="0" smtClean="0"/>
              <a:t>As Christ’s body, we reach out to the world with his truth: </a:t>
            </a:r>
            <a:r>
              <a:rPr lang="en-US" smtClean="0"/>
              <a:t>1 Timothy 3:15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72</TotalTime>
  <Words>383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Studio</vt:lpstr>
      <vt:lpstr>Lincoln Park UBF Membership Classes</vt:lpstr>
      <vt:lpstr>Why Christ needs to be Lord of our community</vt:lpstr>
      <vt:lpstr>Why we need to join a local Christian community</vt:lpstr>
      <vt:lpstr>In Christ-centered community we grow</vt:lpstr>
      <vt:lpstr>We grow in love</vt:lpstr>
      <vt:lpstr>Christ’s Lordship in community</vt:lpstr>
    </vt:vector>
  </TitlesOfParts>
  <Company>University Bible Fellowship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Park UBF Membership Classes</dc:title>
  <dc:creator>Mark Vucekovich</dc:creator>
  <cp:lastModifiedBy>Mark Vucekovich</cp:lastModifiedBy>
  <cp:revision>3</cp:revision>
  <dcterms:created xsi:type="dcterms:W3CDTF">2013-12-09T23:46:38Z</dcterms:created>
  <dcterms:modified xsi:type="dcterms:W3CDTF">2013-12-10T00:59:07Z</dcterms:modified>
</cp:coreProperties>
</file>