
<file path=[Content_Types].xml><?xml version="1.0" encoding="utf-8"?>
<Types xmlns="http://schemas.openxmlformats.org/package/2006/content-types">
  <Override PartName="/ppt/slides/slide3.xml" ContentType="application/vnd.openxmlformats-officedocument.presentationml.slide+xml"/>
  <Default Extension="jpeg" ContentType="image/jpeg"/>
  <Override PartName="/ppt/slideLayouts/slideLayout6.xml" ContentType="application/vnd.openxmlformats-officedocument.presentationml.slideLayout+xml"/>
  <Override PartName="/docProps/core.xml" ContentType="application/vnd.openxmlformats-package.core-properties+xml"/>
  <Default Extension="rels" ContentType="application/vnd.openxmlformats-package.relationships+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viewProps.xml" ContentType="application/vnd.openxmlformats-officedocument.presentationml.viewProps+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Override PartName="/ppt/slideLayouts/slideLayout12.xml" ContentType="application/vnd.openxmlformats-officedocument.presentationml.slideLayout+xml"/>
  <Override PartName="/ppt/slideLayouts/slideLayout4.xml" ContentType="application/vnd.openxmlformats-officedocument.presentationml.slideLayout+xml"/>
  <Override PartName="/ppt/tableStyles.xml" ContentType="application/vnd.openxmlformats-officedocument.presentationml.tableStyles+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showGuides="1">
      <p:cViewPr varScale="1">
        <p:scale>
          <a:sx n="68" d="100"/>
          <a:sy n="68" d="100"/>
        </p:scale>
        <p:origin x="-1504" y="-12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69948" y="609600"/>
            <a:ext cx="5404104" cy="3282696"/>
          </a:xfrm>
          <a:prstGeom prst="roundRect">
            <a:avLst>
              <a:gd name="adj" fmla="val 10522"/>
            </a:avLst>
          </a:prstGeom>
          <a:ln w="57150">
            <a:solidFill>
              <a:schemeClr val="bg1"/>
            </a:solidFill>
          </a:ln>
        </p:spPr>
        <p:style>
          <a:lnRef idx="1">
            <a:schemeClr val="accent4"/>
          </a:lnRef>
          <a:fillRef idx="3">
            <a:schemeClr val="accent4"/>
          </a:fillRef>
          <a:effectRef idx="2">
            <a:schemeClr val="accent4"/>
          </a:effectRef>
          <a:fontRef idx="none"/>
        </p:style>
        <p:txBody>
          <a:bodyPr vert="horz" lIns="91440" tIns="182880" rIns="91440" bIns="182880" rtlCol="0">
            <a:normAutofit/>
            <a:scene3d>
              <a:camera prst="orthographicFront"/>
              <a:lightRig rig="chilly" dir="t"/>
            </a:scene3d>
            <a:sp3d extrusionH="6350">
              <a:extrusionClr>
                <a:schemeClr val="bg1"/>
              </a:extrusionClr>
            </a:sp3d>
          </a:bodyPr>
          <a:lstStyle>
            <a:lvl1pPr marL="342900" indent="-342900" algn="ctr" defTabSz="914400" rtl="0" eaLnBrk="1" latinLnBrk="0" hangingPunct="1">
              <a:lnSpc>
                <a:spcPts val="5200"/>
              </a:lnSpc>
              <a:spcBef>
                <a:spcPts val="2000"/>
              </a:spcBef>
              <a:buSzPct val="80000"/>
              <a:buFont typeface="Wingdings" pitchFamily="2" charset="2"/>
              <a:buNone/>
              <a:defRPr sz="5400" b="1" kern="1200" baseline="0">
                <a:gradFill>
                  <a:gsLst>
                    <a:gs pos="50000">
                      <a:schemeClr val="bg1">
                        <a:lumMod val="85000"/>
                      </a:schemeClr>
                    </a:gs>
                    <a:gs pos="100000">
                      <a:schemeClr val="bg1">
                        <a:lumMod val="65000"/>
                      </a:schemeClr>
                    </a:gs>
                  </a:gsLst>
                  <a:lin ang="5400000" scaled="0"/>
                </a:gradFill>
                <a:effectLst/>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2057400" y="4191000"/>
            <a:ext cx="5029200" cy="1447800"/>
          </a:xfrm>
          <a:effectLst/>
        </p:spPr>
        <p:txBody>
          <a:bodyPr vert="horz" lIns="91440" tIns="45720" rIns="91440" bIns="45720" rtlCol="0">
            <a:normAutofit/>
            <a:scene3d>
              <a:camera prst="orthographicFront"/>
              <a:lightRig rig="chilly" dir="t"/>
            </a:scene3d>
            <a:sp3d extrusionH="6350">
              <a:extrusionClr>
                <a:schemeClr val="bg1"/>
              </a:extrusionClr>
            </a:sp3d>
          </a:bodyPr>
          <a:lstStyle>
            <a:lvl1pPr marL="0" indent="0" algn="ctr" defTabSz="914400" rtl="0" eaLnBrk="1" latinLnBrk="0" hangingPunct="1">
              <a:spcBef>
                <a:spcPts val="0"/>
              </a:spcBef>
              <a:buSzPct val="80000"/>
              <a:buFont typeface="Wingdings" pitchFamily="2" charset="2"/>
              <a:buNone/>
              <a:defRPr sz="2000" b="1" kern="1200">
                <a:gradFill>
                  <a:gsLst>
                    <a:gs pos="50000">
                      <a:schemeClr val="tx1">
                        <a:lumMod val="65000"/>
                        <a:lumOff val="35000"/>
                      </a:schemeClr>
                    </a:gs>
                    <a:gs pos="100000">
                      <a:schemeClr val="tx1">
                        <a:lumMod val="85000"/>
                        <a:lumOff val="15000"/>
                      </a:schemeClr>
                    </a:gs>
                  </a:gsLst>
                  <a:lin ang="5400000" scaled="0"/>
                </a:gradFill>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EA1371C9-9BDD-1F4E-9E11-45A11E50FDE4}" type="datetimeFigureOut">
              <a:rPr lang="en-US" smtClean="0"/>
              <a:t>12/5/13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0C0E3A-1B37-FE4E-95C6-BAA2B594E49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A1371C9-9BDD-1F4E-9E11-45A11E50FDE4}" type="datetimeFigureOut">
              <a:rPr lang="en-US" smtClean="0"/>
              <a:t>12/5/13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0C0E3A-1B37-FE4E-95C6-BAA2B594E49C}" type="slidenum">
              <a:rPr lang="en-US" smtClean="0"/>
              <a:t>‹#›</a:t>
            </a:fld>
            <a:endParaRPr lang="en-US"/>
          </a:p>
        </p:txBody>
      </p:sp>
      <p:sp>
        <p:nvSpPr>
          <p:cNvPr id="8" name="Title 1"/>
          <p:cNvSpPr>
            <a:spLocks noGrp="1"/>
          </p:cNvSpPr>
          <p:nvPr>
            <p:ph type="title"/>
          </p:nvPr>
        </p:nvSpPr>
        <p:spPr>
          <a:xfrm>
            <a:off x="591670" y="793376"/>
            <a:ext cx="3807293" cy="968189"/>
          </a:xfrm>
          <a:scene3d>
            <a:camera prst="orthographicFront"/>
            <a:lightRig rig="chilly" dir="t"/>
          </a:scene3d>
          <a:sp3d extrusionH="12700">
            <a:extrusionClr>
              <a:schemeClr val="bg1"/>
            </a:extrusionClr>
          </a:sp3d>
        </p:spPr>
        <p:txBody>
          <a:bodyPr vert="horz" lIns="91440" tIns="45720" rIns="91440" bIns="45720" rtlCol="0" anchor="b">
            <a:noAutofit/>
            <a:sp3d extrusionH="12700">
              <a:extrusionClr>
                <a:schemeClr val="bg1"/>
              </a:extrusionClr>
            </a:sp3d>
          </a:bodyPr>
          <a:lstStyle>
            <a:lvl1pPr algn="l" defTabSz="914400" rtl="0" eaLnBrk="1" latinLnBrk="0" hangingPunct="1">
              <a:lnSpc>
                <a:spcPts val="4000"/>
              </a:lnSpc>
              <a:spcBef>
                <a:spcPct val="0"/>
              </a:spcBef>
              <a:buNone/>
              <a:defRPr sz="3600" b="1" kern="1200" baseline="0">
                <a:gradFill>
                  <a:gsLst>
                    <a:gs pos="50000">
                      <a:schemeClr val="tx1">
                        <a:lumMod val="65000"/>
                        <a:lumOff val="35000"/>
                      </a:schemeClr>
                    </a:gs>
                    <a:gs pos="100000">
                      <a:schemeClr val="tx1">
                        <a:lumMod val="85000"/>
                        <a:lumOff val="15000"/>
                      </a:schemeClr>
                    </a:gs>
                  </a:gsLst>
                  <a:lin ang="5400000" scaled="0"/>
                </a:gradFill>
                <a:effectLst/>
                <a:latin typeface="+mj-lt"/>
                <a:ea typeface="+mj-ea"/>
                <a:cs typeface="+mj-cs"/>
              </a:defRPr>
            </a:lvl1pPr>
          </a:lstStyle>
          <a:p>
            <a:r>
              <a:rPr lang="en-US" smtClean="0"/>
              <a:t>Click to edit Master title style</a:t>
            </a:r>
            <a:endParaRPr/>
          </a:p>
        </p:txBody>
      </p:sp>
      <p:sp>
        <p:nvSpPr>
          <p:cNvPr id="9" name="Text Placeholder 3"/>
          <p:cNvSpPr>
            <a:spLocks noGrp="1"/>
          </p:cNvSpPr>
          <p:nvPr>
            <p:ph type="body" sz="half" idx="2"/>
          </p:nvPr>
        </p:nvSpPr>
        <p:spPr>
          <a:xfrm>
            <a:off x="591670" y="1748118"/>
            <a:ext cx="3807293" cy="3585882"/>
          </a:xfrm>
          <a:effectLst/>
        </p:spPr>
        <p:txBody>
          <a:bodyPr vert="horz" lIns="91440" tIns="45720" rIns="91440" bIns="45720" rtlCol="0">
            <a:normAutofit/>
            <a:scene3d>
              <a:camera prst="orthographicFront"/>
              <a:lightRig rig="chilly" dir="t"/>
            </a:scene3d>
            <a:sp3d extrusionH="6350">
              <a:extrusionClr>
                <a:schemeClr val="bg1"/>
              </a:extrusionClr>
            </a:sp3d>
          </a:bodyPr>
          <a:lstStyle>
            <a:lvl1pPr marL="0" indent="0">
              <a:lnSpc>
                <a:spcPct val="110000"/>
              </a:lnSpc>
              <a:buNone/>
              <a:defRPr sz="2000" kern="1200">
                <a:gradFill>
                  <a:gsLst>
                    <a:gs pos="50000">
                      <a:schemeClr val="tx1">
                        <a:lumMod val="65000"/>
                        <a:lumOff val="35000"/>
                      </a:schemeClr>
                    </a:gs>
                    <a:gs pos="100000">
                      <a:schemeClr val="tx1">
                        <a:lumMod val="85000"/>
                        <a:lumOff val="15000"/>
                      </a:schemeClr>
                    </a:gs>
                  </a:gsLst>
                  <a:lin ang="5400000" scaled="0"/>
                </a:gradFill>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SzPct val="80000"/>
              <a:buFont typeface="Wingdings" pitchFamily="2" charset="2"/>
              <a:buNone/>
            </a:pPr>
            <a:r>
              <a:rPr lang="en-US" smtClean="0"/>
              <a:t>Click to edit Master text styles</a:t>
            </a:r>
          </a:p>
        </p:txBody>
      </p:sp>
      <p:sp>
        <p:nvSpPr>
          <p:cNvPr id="11" name="Picture Placeholder 10"/>
          <p:cNvSpPr>
            <a:spLocks noGrp="1"/>
          </p:cNvSpPr>
          <p:nvPr>
            <p:ph type="pic" sz="quarter" idx="13"/>
          </p:nvPr>
        </p:nvSpPr>
        <p:spPr>
          <a:xfrm>
            <a:off x="4800600" y="671514"/>
            <a:ext cx="3810000" cy="4599734"/>
          </a:xfrm>
          <a:prstGeom prst="roundRect">
            <a:avLst>
              <a:gd name="adj" fmla="val 4391"/>
            </a:avLst>
          </a:prstGeom>
          <a:noFill/>
          <a:ln w="57150">
            <a:solidFill>
              <a:schemeClr val="bg1"/>
            </a:solidFill>
          </a:ln>
        </p:spPr>
        <p:style>
          <a:lnRef idx="1">
            <a:schemeClr val="accent1"/>
          </a:lnRef>
          <a:fillRef idx="3">
            <a:schemeClr val="accent1"/>
          </a:fillRef>
          <a:effectRef idx="2">
            <a:schemeClr val="accent1"/>
          </a:effectRef>
          <a:fontRef idx="none"/>
        </p:style>
        <p:txBody>
          <a:bodyPr vert="horz" lIns="91440" tIns="45720" rIns="91440" bIns="45720" rtlCol="0">
            <a:noAutofit/>
            <a:scene3d>
              <a:camera prst="orthographicFront"/>
              <a:lightRig rig="chilly" dir="t"/>
            </a:scene3d>
            <a:sp3d extrusionH="6350">
              <a:bevelT w="19050" h="12700" prst="softRound"/>
              <a:extrusionClr>
                <a:schemeClr val="bg1"/>
              </a:extrusionClr>
            </a:sp3d>
          </a:bodyPr>
          <a:lstStyle>
            <a:lvl1pPr marL="342900" indent="-342900" algn="l" defTabSz="914400" rtl="0" eaLnBrk="1" latinLnBrk="0" hangingPunct="1">
              <a:spcBef>
                <a:spcPts val="2000"/>
              </a:spcBef>
              <a:buSzPct val="80000"/>
              <a:buFont typeface="Wingdings" pitchFamily="2" charset="2"/>
              <a:buNone/>
              <a:defRPr sz="2400" kern="1200">
                <a:gradFill>
                  <a:gsLst>
                    <a:gs pos="50000">
                      <a:schemeClr val="tx1">
                        <a:lumMod val="65000"/>
                        <a:lumOff val="35000"/>
                      </a:schemeClr>
                    </a:gs>
                    <a:gs pos="100000">
                      <a:schemeClr val="tx1">
                        <a:lumMod val="85000"/>
                        <a:lumOff val="15000"/>
                      </a:schemeClr>
                    </a:gs>
                  </a:gsLst>
                  <a:lin ang="5400000" scaled="0"/>
                </a:gradFill>
                <a:effectLst>
                  <a:innerShdw blurRad="63500" dist="25400" dir="10800000">
                    <a:schemeClr val="bg1">
                      <a:alpha val="50000"/>
                    </a:schemeClr>
                  </a:innerShdw>
                </a:effectLst>
                <a:latin typeface="+mn-lt"/>
                <a:ea typeface="+mn-ea"/>
                <a:cs typeface="+mn-cs"/>
              </a:defRPr>
            </a:lvl1pPr>
          </a:lstStyle>
          <a:p>
            <a:r>
              <a:rPr lang="en-US" smtClean="0"/>
              <a:t>Click icon to add picture</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828800" y="430306"/>
            <a:ext cx="5484813" cy="1143000"/>
          </a:xfrm>
        </p:spPr>
        <p:txBody>
          <a:bodyPr/>
          <a:lstStyle>
            <a:lvl1pPr>
              <a:defRPr>
                <a:effectLst/>
              </a:defRPr>
            </a:lvl1pPr>
          </a:lstStyle>
          <a:p>
            <a:r>
              <a:rPr lang="en-US" smtClean="0"/>
              <a:t>Click to edit Master title style</a:t>
            </a:r>
            <a:endParaRPr/>
          </a:p>
        </p:txBody>
      </p:sp>
      <p:sp>
        <p:nvSpPr>
          <p:cNvPr id="3" name="Vertical Text Placeholder 2"/>
          <p:cNvSpPr>
            <a:spLocks noGrp="1"/>
          </p:cNvSpPr>
          <p:nvPr>
            <p:ph type="body" orient="vert" idx="1"/>
          </p:nvPr>
        </p:nvSpPr>
        <p:spPr>
          <a:xfrm>
            <a:off x="673100" y="1747839"/>
            <a:ext cx="7823200" cy="4316411"/>
          </a:xfrm>
        </p:spPr>
        <p:txBody>
          <a:bodyPr vert="eaVert"/>
          <a:lstStyle>
            <a:lvl1pPr>
              <a:defRPr>
                <a:gradFill>
                  <a:gsLst>
                    <a:gs pos="50000">
                      <a:schemeClr val="tx1">
                        <a:lumMod val="65000"/>
                        <a:lumOff val="35000"/>
                      </a:schemeClr>
                    </a:gs>
                    <a:gs pos="100000">
                      <a:schemeClr val="tx1">
                        <a:lumMod val="85000"/>
                        <a:lumOff val="15000"/>
                      </a:schemeClr>
                    </a:gs>
                  </a:gsLst>
                  <a:lin ang="21594000" scaled="0"/>
                </a:gradFill>
                <a:effectLst/>
              </a:defRPr>
            </a:lvl1pPr>
            <a:lvl2pPr>
              <a:defRPr>
                <a:gradFill>
                  <a:gsLst>
                    <a:gs pos="50000">
                      <a:schemeClr val="tx1">
                        <a:lumMod val="65000"/>
                        <a:lumOff val="35000"/>
                      </a:schemeClr>
                    </a:gs>
                    <a:gs pos="100000">
                      <a:schemeClr val="tx1">
                        <a:lumMod val="85000"/>
                        <a:lumOff val="15000"/>
                      </a:schemeClr>
                    </a:gs>
                  </a:gsLst>
                  <a:lin ang="21594000" scaled="0"/>
                </a:gradFill>
                <a:effectLst/>
              </a:defRPr>
            </a:lvl2pPr>
            <a:lvl3pPr>
              <a:defRPr>
                <a:gradFill>
                  <a:gsLst>
                    <a:gs pos="50000">
                      <a:schemeClr val="tx1">
                        <a:lumMod val="65000"/>
                        <a:lumOff val="35000"/>
                      </a:schemeClr>
                    </a:gs>
                    <a:gs pos="100000">
                      <a:schemeClr val="tx1">
                        <a:lumMod val="85000"/>
                        <a:lumOff val="15000"/>
                      </a:schemeClr>
                    </a:gs>
                  </a:gsLst>
                  <a:lin ang="21594000" scaled="0"/>
                </a:gradFill>
                <a:effectLst/>
              </a:defRPr>
            </a:lvl3pPr>
            <a:lvl4pPr>
              <a:defRPr>
                <a:gradFill>
                  <a:gsLst>
                    <a:gs pos="50000">
                      <a:schemeClr val="tx1">
                        <a:lumMod val="65000"/>
                        <a:lumOff val="35000"/>
                      </a:schemeClr>
                    </a:gs>
                    <a:gs pos="100000">
                      <a:schemeClr val="tx1">
                        <a:lumMod val="85000"/>
                        <a:lumOff val="15000"/>
                      </a:schemeClr>
                    </a:gs>
                  </a:gsLst>
                  <a:lin ang="21594000" scaled="0"/>
                </a:gradFill>
                <a:effectLst/>
              </a:defRPr>
            </a:lvl4pPr>
            <a:lvl5pPr>
              <a:defRPr>
                <a:gradFill>
                  <a:gsLst>
                    <a:gs pos="50000">
                      <a:schemeClr val="tx1">
                        <a:lumMod val="65000"/>
                        <a:lumOff val="35000"/>
                      </a:schemeClr>
                    </a:gs>
                    <a:gs pos="100000">
                      <a:schemeClr val="tx1">
                        <a:lumMod val="85000"/>
                        <a:lumOff val="15000"/>
                      </a:schemeClr>
                    </a:gs>
                  </a:gsLst>
                  <a:lin ang="21594000" scaled="0"/>
                </a:gradFill>
                <a:effect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EA1371C9-9BDD-1F4E-9E11-45A11E50FDE4}" type="datetimeFigureOut">
              <a:rPr lang="en-US" smtClean="0"/>
              <a:t>12/5/13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0C0E3A-1B37-FE4E-95C6-BAA2B594E49C}"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72082" y="389966"/>
            <a:ext cx="1524000" cy="5736198"/>
          </a:xfrm>
        </p:spPr>
        <p:txBody>
          <a:bodyPr vert="eaVert"/>
          <a:lstStyle>
            <a:lvl1pPr>
              <a:defRPr>
                <a:gradFill>
                  <a:gsLst>
                    <a:gs pos="50000">
                      <a:schemeClr val="tx1">
                        <a:lumMod val="65000"/>
                        <a:lumOff val="35000"/>
                      </a:schemeClr>
                    </a:gs>
                    <a:gs pos="100000">
                      <a:schemeClr val="tx1">
                        <a:lumMod val="85000"/>
                        <a:lumOff val="15000"/>
                      </a:schemeClr>
                    </a:gs>
                  </a:gsLst>
                  <a:lin ang="21594000" scaled="0"/>
                </a:gradFill>
              </a:defRPr>
            </a:lvl1pPr>
          </a:lstStyle>
          <a:p>
            <a:r>
              <a:rPr lang="en-US" smtClean="0"/>
              <a:t>Click to edit Master title style</a:t>
            </a:r>
            <a:endParaRPr/>
          </a:p>
        </p:txBody>
      </p:sp>
      <p:sp>
        <p:nvSpPr>
          <p:cNvPr id="3" name="Vertical Text Placeholder 2"/>
          <p:cNvSpPr>
            <a:spLocks noGrp="1"/>
          </p:cNvSpPr>
          <p:nvPr>
            <p:ph type="body" orient="vert" idx="1"/>
          </p:nvPr>
        </p:nvSpPr>
        <p:spPr>
          <a:xfrm>
            <a:off x="914399" y="644525"/>
            <a:ext cx="6399213" cy="5419726"/>
          </a:xfrm>
        </p:spPr>
        <p:txBody>
          <a:bodyPr vert="eaVert"/>
          <a:lstStyle>
            <a:lvl1pPr>
              <a:defRPr>
                <a:gradFill>
                  <a:gsLst>
                    <a:gs pos="50000">
                      <a:schemeClr val="tx1">
                        <a:lumMod val="65000"/>
                        <a:lumOff val="35000"/>
                      </a:schemeClr>
                    </a:gs>
                    <a:gs pos="100000">
                      <a:schemeClr val="tx1">
                        <a:lumMod val="85000"/>
                        <a:lumOff val="15000"/>
                      </a:schemeClr>
                    </a:gs>
                  </a:gsLst>
                  <a:lin ang="21594000" scaled="0"/>
                </a:gradFill>
                <a:effectLst/>
              </a:defRPr>
            </a:lvl1pPr>
            <a:lvl2pPr>
              <a:defRPr>
                <a:gradFill>
                  <a:gsLst>
                    <a:gs pos="50000">
                      <a:schemeClr val="tx1">
                        <a:lumMod val="65000"/>
                        <a:lumOff val="35000"/>
                      </a:schemeClr>
                    </a:gs>
                    <a:gs pos="100000">
                      <a:schemeClr val="tx1">
                        <a:lumMod val="85000"/>
                        <a:lumOff val="15000"/>
                      </a:schemeClr>
                    </a:gs>
                  </a:gsLst>
                  <a:lin ang="21594000" scaled="0"/>
                </a:gradFill>
                <a:effectLst/>
              </a:defRPr>
            </a:lvl2pPr>
            <a:lvl3pPr>
              <a:defRPr>
                <a:gradFill>
                  <a:gsLst>
                    <a:gs pos="50000">
                      <a:schemeClr val="tx1">
                        <a:lumMod val="65000"/>
                        <a:lumOff val="35000"/>
                      </a:schemeClr>
                    </a:gs>
                    <a:gs pos="100000">
                      <a:schemeClr val="tx1">
                        <a:lumMod val="85000"/>
                        <a:lumOff val="15000"/>
                      </a:schemeClr>
                    </a:gs>
                  </a:gsLst>
                  <a:lin ang="21594000" scaled="0"/>
                </a:gradFill>
                <a:effectLst/>
              </a:defRPr>
            </a:lvl3pPr>
            <a:lvl4pPr>
              <a:defRPr>
                <a:gradFill>
                  <a:gsLst>
                    <a:gs pos="50000">
                      <a:schemeClr val="tx1">
                        <a:lumMod val="65000"/>
                        <a:lumOff val="35000"/>
                      </a:schemeClr>
                    </a:gs>
                    <a:gs pos="100000">
                      <a:schemeClr val="tx1">
                        <a:lumMod val="85000"/>
                        <a:lumOff val="15000"/>
                      </a:schemeClr>
                    </a:gs>
                  </a:gsLst>
                  <a:lin ang="21594000" scaled="0"/>
                </a:gradFill>
                <a:effectLst/>
              </a:defRPr>
            </a:lvl4pPr>
            <a:lvl5pPr>
              <a:defRPr>
                <a:gradFill>
                  <a:gsLst>
                    <a:gs pos="50000">
                      <a:schemeClr val="tx1">
                        <a:lumMod val="65000"/>
                        <a:lumOff val="35000"/>
                      </a:schemeClr>
                    </a:gs>
                    <a:gs pos="100000">
                      <a:schemeClr val="tx1">
                        <a:lumMod val="85000"/>
                        <a:lumOff val="15000"/>
                      </a:schemeClr>
                    </a:gs>
                  </a:gsLst>
                  <a:lin ang="21594000" scaled="0"/>
                </a:gradFill>
                <a:effect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EA1371C9-9BDD-1F4E-9E11-45A11E50FDE4}" type="datetimeFigureOut">
              <a:rPr lang="en-US" smtClean="0"/>
              <a:t>12/5/13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0C0E3A-1B37-FE4E-95C6-BAA2B594E49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EA1371C9-9BDD-1F4E-9E11-45A11E50FDE4}" type="datetimeFigureOut">
              <a:rPr lang="en-US" smtClean="0"/>
              <a:t>12/5/13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0C0E3A-1B37-FE4E-95C6-BAA2B594E49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Pictur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1881187" y="631824"/>
            <a:ext cx="5407025" cy="3281363"/>
          </a:xfrm>
          <a:prstGeom prst="roundRect">
            <a:avLst>
              <a:gd name="adj" fmla="val 8881"/>
            </a:avLst>
          </a:prstGeom>
          <a:noFill/>
          <a:ln w="57150">
            <a:solidFill>
              <a:schemeClr val="bg1"/>
            </a:solidFill>
          </a:ln>
        </p:spPr>
        <p:style>
          <a:lnRef idx="1">
            <a:schemeClr val="accent1"/>
          </a:lnRef>
          <a:fillRef idx="3">
            <a:schemeClr val="accent1"/>
          </a:fillRef>
          <a:effectRef idx="2">
            <a:schemeClr val="accent1"/>
          </a:effectRef>
          <a:fontRef idx="none"/>
        </p:style>
        <p:txBody>
          <a:bodyPr/>
          <a:lstStyle>
            <a:lvl1pPr>
              <a:buNone/>
              <a:defRPr/>
            </a:lvl1pPr>
          </a:lstStyle>
          <a:p>
            <a:r>
              <a:rPr lang="en-US" smtClean="0"/>
              <a:t>Click icon to add picture</a:t>
            </a:r>
            <a:endParaRPr/>
          </a:p>
        </p:txBody>
      </p:sp>
      <p:sp>
        <p:nvSpPr>
          <p:cNvPr id="2" name="Title 1"/>
          <p:cNvSpPr>
            <a:spLocks noGrp="1"/>
          </p:cNvSpPr>
          <p:nvPr>
            <p:ph type="ctrTitle"/>
          </p:nvPr>
        </p:nvSpPr>
        <p:spPr>
          <a:xfrm>
            <a:off x="658368" y="4495800"/>
            <a:ext cx="7827264" cy="1219200"/>
          </a:xfrm>
        </p:spPr>
        <p:txBody>
          <a:bodyPr anchor="b" anchorCtr="0">
            <a:noAutofit/>
          </a:bodyPr>
          <a:lstStyle>
            <a:lvl1pPr>
              <a:lnSpc>
                <a:spcPts val="5200"/>
              </a:lnSpc>
              <a:defRPr sz="4800" b="1">
                <a:gradFill>
                  <a:gsLst>
                    <a:gs pos="50000">
                      <a:schemeClr val="tx1">
                        <a:lumMod val="65000"/>
                        <a:lumOff val="35000"/>
                      </a:schemeClr>
                    </a:gs>
                    <a:gs pos="100000">
                      <a:schemeClr val="tx1">
                        <a:lumMod val="85000"/>
                        <a:lumOff val="15000"/>
                      </a:schemeClr>
                    </a:gs>
                  </a:gsLst>
                  <a:lin ang="5400000" scaled="0"/>
                </a:gradFill>
                <a:effectLst/>
              </a:defRPr>
            </a:lvl1pPr>
          </a:lstStyle>
          <a:p>
            <a:r>
              <a:rPr lang="en-US" smtClean="0"/>
              <a:t>Click to edit Master title style</a:t>
            </a:r>
            <a:endParaRPr/>
          </a:p>
        </p:txBody>
      </p:sp>
      <p:sp>
        <p:nvSpPr>
          <p:cNvPr id="3" name="Subtitle 2"/>
          <p:cNvSpPr>
            <a:spLocks noGrp="1"/>
          </p:cNvSpPr>
          <p:nvPr>
            <p:ph type="subTitle" idx="1"/>
          </p:nvPr>
        </p:nvSpPr>
        <p:spPr>
          <a:xfrm>
            <a:off x="658368" y="5715000"/>
            <a:ext cx="7827264" cy="501000"/>
          </a:xfrm>
        </p:spPr>
        <p:txBody>
          <a:bodyPr>
            <a:normAutofit/>
          </a:bodyPr>
          <a:lstStyle>
            <a:lvl1pPr marL="0" indent="0" algn="ctr">
              <a:spcBef>
                <a:spcPts val="0"/>
              </a:spcBef>
              <a:buNone/>
              <a:defRPr sz="2000" b="1">
                <a:gradFill>
                  <a:gsLst>
                    <a:gs pos="50000">
                      <a:schemeClr val="tx1">
                        <a:lumMod val="65000"/>
                        <a:lumOff val="35000"/>
                      </a:schemeClr>
                    </a:gs>
                    <a:gs pos="100000">
                      <a:schemeClr val="tx1">
                        <a:lumMod val="85000"/>
                        <a:lumOff val="15000"/>
                      </a:schemeClr>
                    </a:gs>
                  </a:gsLst>
                  <a:lin ang="5400000" scaled="0"/>
                </a:gra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221132"/>
            <a:ext cx="2133600" cy="300318"/>
          </a:xfrm>
        </p:spPr>
        <p:txBody>
          <a:bodyPr/>
          <a:lstStyle>
            <a:lvl1pPr>
              <a:defRPr sz="1100" b="1">
                <a:solidFill>
                  <a:schemeClr val="tx1">
                    <a:lumMod val="50000"/>
                    <a:lumOff val="50000"/>
                  </a:schemeClr>
                </a:solidFill>
              </a:defRPr>
            </a:lvl1pPr>
          </a:lstStyle>
          <a:p>
            <a:fld id="{EA1371C9-9BDD-1F4E-9E11-45A11E50FDE4}" type="datetimeFigureOut">
              <a:rPr lang="en-US" smtClean="0"/>
              <a:t>12/5/13</a:t>
            </a:fld>
            <a:endParaRPr lang="en-US"/>
          </a:p>
        </p:txBody>
      </p:sp>
      <p:sp>
        <p:nvSpPr>
          <p:cNvPr id="5" name="Footer Placeholder 4"/>
          <p:cNvSpPr>
            <a:spLocks noGrp="1"/>
          </p:cNvSpPr>
          <p:nvPr>
            <p:ph type="ftr" sz="quarter" idx="11"/>
          </p:nvPr>
        </p:nvSpPr>
        <p:spPr>
          <a:xfrm>
            <a:off x="3124200" y="6212541"/>
            <a:ext cx="2895600" cy="300318"/>
          </a:xfrm>
        </p:spPr>
        <p:txBody>
          <a:bodyPr/>
          <a:lstStyle>
            <a:lvl1pPr>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12"/>
          </p:nvPr>
        </p:nvSpPr>
        <p:spPr>
          <a:xfrm>
            <a:off x="6553200" y="6212541"/>
            <a:ext cx="2133600" cy="300318"/>
          </a:xfrm>
        </p:spPr>
        <p:txBody>
          <a:bodyPr/>
          <a:lstStyle>
            <a:lvl1pPr>
              <a:defRPr sz="1400" b="1">
                <a:solidFill>
                  <a:schemeClr val="tx1">
                    <a:lumMod val="50000"/>
                    <a:lumOff val="50000"/>
                  </a:schemeClr>
                </a:solidFill>
              </a:defRPr>
            </a:lvl1pPr>
          </a:lstStyle>
          <a:p>
            <a:fld id="{210C0E3A-1B37-FE4E-95C6-BAA2B594E49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3100" y="2424953"/>
            <a:ext cx="7823200" cy="1474788"/>
          </a:xfrm>
        </p:spPr>
        <p:txBody>
          <a:bodyPr anchor="b" anchorCtr="0"/>
          <a:lstStyle>
            <a:lvl1pPr algn="ctr">
              <a:defRPr sz="4800" b="1" cap="none" baseline="0">
                <a:effectLst/>
              </a:defRPr>
            </a:lvl1pPr>
          </a:lstStyle>
          <a:p>
            <a:r>
              <a:rPr lang="en-US" smtClean="0"/>
              <a:t>Click to edit Master title style</a:t>
            </a:r>
            <a:endParaRPr/>
          </a:p>
        </p:txBody>
      </p:sp>
      <p:sp>
        <p:nvSpPr>
          <p:cNvPr id="3" name="Text Placeholder 2"/>
          <p:cNvSpPr>
            <a:spLocks noGrp="1"/>
          </p:cNvSpPr>
          <p:nvPr>
            <p:ph type="body" idx="1"/>
          </p:nvPr>
        </p:nvSpPr>
        <p:spPr>
          <a:xfrm>
            <a:off x="673100" y="3913188"/>
            <a:ext cx="7823200" cy="554694"/>
          </a:xfrm>
        </p:spPr>
        <p:txBody>
          <a:bodyPr vert="horz" lIns="91440" tIns="45720" rIns="91440" bIns="45720" rtlCol="0">
            <a:normAutofit/>
          </a:bodyPr>
          <a:lstStyle>
            <a:lvl1pPr marL="0" indent="0" algn="ctr" defTabSz="914400" rtl="0" eaLnBrk="1" latinLnBrk="0" hangingPunct="1">
              <a:spcBef>
                <a:spcPts val="0"/>
              </a:spcBef>
              <a:buSzPct val="80000"/>
              <a:buFont typeface="Wingdings" pitchFamily="2" charset="2"/>
              <a:buNone/>
              <a:defRPr sz="2000" b="1" kern="1200">
                <a:gradFill>
                  <a:gsLst>
                    <a:gs pos="50000">
                      <a:schemeClr val="tx1">
                        <a:lumMod val="65000"/>
                        <a:lumOff val="35000"/>
                      </a:schemeClr>
                    </a:gs>
                    <a:gs pos="100000">
                      <a:schemeClr val="tx1">
                        <a:lumMod val="85000"/>
                        <a:lumOff val="15000"/>
                      </a:schemeClr>
                    </a:gs>
                  </a:gsLst>
                  <a:lin ang="5400000" scaled="0"/>
                </a:gradFill>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1371C9-9BDD-1F4E-9E11-45A11E50FDE4}" type="datetimeFigureOut">
              <a:rPr lang="en-US" smtClean="0"/>
              <a:t>12/5/13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0C0E3A-1B37-FE4E-95C6-BAA2B594E49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47838"/>
            <a:ext cx="3563470" cy="4316786"/>
          </a:xfrm>
        </p:spPr>
        <p:txBody>
          <a:bodyPr>
            <a:normAutofit/>
          </a:bodyPr>
          <a:lstStyle>
            <a:lvl1pPr>
              <a:spcBef>
                <a:spcPts val="1600"/>
              </a:spcBef>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199" y="1747838"/>
            <a:ext cx="3565526" cy="4316786"/>
          </a:xfrm>
        </p:spPr>
        <p:txBody>
          <a:bodyPr>
            <a:normAutofit/>
          </a:bodyPr>
          <a:lstStyle>
            <a:lvl1pPr>
              <a:spcBef>
                <a:spcPts val="1600"/>
              </a:spcBef>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EA1371C9-9BDD-1F4E-9E11-45A11E50FDE4}" type="datetimeFigureOut">
              <a:rPr lang="en-US" smtClean="0"/>
              <a:t>12/5/13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0C0E3A-1B37-FE4E-95C6-BAA2B594E49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14398" y="1515035"/>
            <a:ext cx="3566160" cy="639762"/>
          </a:xfrm>
        </p:spPr>
        <p:txBody>
          <a:bodyPr anchor="b"/>
          <a:lstStyle>
            <a:lvl1pPr marL="0" indent="0" algn="ctr">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14398" y="2271713"/>
            <a:ext cx="3566160" cy="3792911"/>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658471" y="1515035"/>
            <a:ext cx="3566160" cy="639762"/>
          </a:xfrm>
        </p:spPr>
        <p:txBody>
          <a:bodyPr anchor="b"/>
          <a:lstStyle>
            <a:lvl1pPr marL="0" indent="0" algn="ctr">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58471" y="2271713"/>
            <a:ext cx="3566160" cy="3792911"/>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EA1371C9-9BDD-1F4E-9E11-45A11E50FDE4}" type="datetimeFigureOut">
              <a:rPr lang="en-US" smtClean="0"/>
              <a:t>12/5/13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0C0E3A-1B37-FE4E-95C6-BAA2B594E49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EA1371C9-9BDD-1F4E-9E11-45A11E50FDE4}" type="datetimeFigureOut">
              <a:rPr lang="en-US" smtClean="0"/>
              <a:t>12/5/13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0C0E3A-1B37-FE4E-95C6-BAA2B594E49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1371C9-9BDD-1F4E-9E11-45A11E50FDE4}" type="datetimeFigureOut">
              <a:rPr lang="en-US" smtClean="0"/>
              <a:t>12/5/13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0C0E3A-1B37-FE4E-95C6-BAA2B594E49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1670" y="793376"/>
            <a:ext cx="3794760" cy="968189"/>
          </a:xfrm>
        </p:spPr>
        <p:txBody>
          <a:bodyPr anchor="b"/>
          <a:lstStyle>
            <a:lvl1pPr algn="l">
              <a:lnSpc>
                <a:spcPts val="4000"/>
              </a:lnSpc>
              <a:defRPr sz="3600" b="1"/>
            </a:lvl1pPr>
          </a:lstStyle>
          <a:p>
            <a:r>
              <a:rPr lang="en-US" smtClean="0"/>
              <a:t>Click to edit Master title style</a:t>
            </a:r>
            <a:endParaRPr/>
          </a:p>
        </p:txBody>
      </p:sp>
      <p:sp>
        <p:nvSpPr>
          <p:cNvPr id="3" name="Content Placeholder 2"/>
          <p:cNvSpPr>
            <a:spLocks noGrp="1"/>
          </p:cNvSpPr>
          <p:nvPr>
            <p:ph idx="1"/>
          </p:nvPr>
        </p:nvSpPr>
        <p:spPr>
          <a:xfrm>
            <a:off x="4800600" y="658906"/>
            <a:ext cx="3794760" cy="5405719"/>
          </a:xfrm>
        </p:spPr>
        <p:txBody>
          <a:bodyPr>
            <a:normAutofit/>
          </a:bodyPr>
          <a:lstStyle>
            <a:lvl1pPr>
              <a:spcBef>
                <a:spcPts val="2000"/>
              </a:spcBef>
              <a:defRPr sz="2200">
                <a:effectLst/>
              </a:defRPr>
            </a:lvl1pPr>
            <a:lvl2pPr>
              <a:spcBef>
                <a:spcPts val="2000"/>
              </a:spcBef>
              <a:defRPr sz="2000">
                <a:effectLst/>
              </a:defRPr>
            </a:lvl2pPr>
            <a:lvl3pPr>
              <a:spcBef>
                <a:spcPts val="2000"/>
              </a:spcBef>
              <a:defRPr sz="1800">
                <a:effectLst/>
              </a:defRPr>
            </a:lvl3pPr>
            <a:lvl4pPr>
              <a:spcBef>
                <a:spcPts val="2000"/>
              </a:spcBef>
              <a:defRPr sz="1800">
                <a:effectLst/>
              </a:defRPr>
            </a:lvl4pPr>
            <a:lvl5pPr>
              <a:spcBef>
                <a:spcPts val="2000"/>
              </a:spcBef>
              <a:defRPr sz="1800">
                <a:effectLst/>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591670" y="1748118"/>
            <a:ext cx="3794760" cy="3814482"/>
          </a:xfrm>
        </p:spPr>
        <p:txBody>
          <a:bodyPr>
            <a:normAutofit/>
          </a:bodyPr>
          <a:lstStyle>
            <a:lvl1pPr marL="0" indent="0">
              <a:lnSpc>
                <a:spcPct val="110000"/>
              </a:lnSpc>
              <a:buNone/>
              <a:defRPr sz="2000">
                <a:effectLs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1371C9-9BDD-1F4E-9E11-45A11E50FDE4}" type="datetimeFigureOut">
              <a:rPr lang="en-US" smtClean="0"/>
              <a:t>12/5/13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0C0E3A-1B37-FE4E-95C6-BAA2B594E49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228601"/>
            <a:ext cx="7313613" cy="1264024"/>
          </a:xfrm>
          <a:prstGeom prst="rect">
            <a:avLst/>
          </a:prstGeom>
          <a:scene3d>
            <a:camera prst="orthographicFront"/>
            <a:lightRig rig="chilly" dir="t"/>
          </a:scene3d>
          <a:sp3d extrusionH="12700">
            <a:extrusionClr>
              <a:schemeClr val="bg1"/>
            </a:extrusionClr>
          </a:sp3d>
        </p:spPr>
        <p:txBody>
          <a:bodyPr vert="horz" lIns="91440" tIns="45720" rIns="91440" bIns="45720" rtlCol="0" anchor="ctr">
            <a:noAutofit/>
            <a:sp3d extrusionH="12700">
              <a:extrusionClr>
                <a:schemeClr val="bg1"/>
              </a:extrusionClr>
            </a:sp3d>
          </a:bodyPr>
          <a:lstStyle/>
          <a:p>
            <a:r>
              <a:rPr lang="en-US" smtClean="0"/>
              <a:t>Click to edit Master title style</a:t>
            </a:r>
            <a:endParaRPr/>
          </a:p>
        </p:txBody>
      </p:sp>
      <p:sp>
        <p:nvSpPr>
          <p:cNvPr id="3" name="Text Placeholder 2"/>
          <p:cNvSpPr>
            <a:spLocks noGrp="1"/>
          </p:cNvSpPr>
          <p:nvPr>
            <p:ph type="body" idx="1"/>
          </p:nvPr>
        </p:nvSpPr>
        <p:spPr>
          <a:xfrm>
            <a:off x="914400" y="1747838"/>
            <a:ext cx="7313613" cy="4303338"/>
          </a:xfrm>
          <a:prstGeom prst="rect">
            <a:avLst/>
          </a:prstGeom>
          <a:effectLst/>
        </p:spPr>
        <p:txBody>
          <a:bodyPr vert="horz" lIns="91440" tIns="45720" rIns="91440" bIns="45720" rtlCol="0">
            <a:normAutofit/>
            <a:scene3d>
              <a:camera prst="orthographicFront"/>
              <a:lightRig rig="chilly" dir="t"/>
            </a:scene3d>
            <a:sp3d extrusionH="6350">
              <a:extrusionClr>
                <a:schemeClr val="bg1"/>
              </a:extrusionClr>
            </a:sp3d>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457200" y="6225988"/>
            <a:ext cx="2133600" cy="277906"/>
          </a:xfrm>
          <a:prstGeom prst="rect">
            <a:avLst/>
          </a:prstGeom>
        </p:spPr>
        <p:txBody>
          <a:bodyPr vert="horz" lIns="91440" tIns="45720" rIns="91440" bIns="45720" rtlCol="0" anchor="ctr"/>
          <a:lstStyle>
            <a:lvl1pPr marL="0" algn="l" defTabSz="914400" rtl="0" eaLnBrk="1" latinLnBrk="0" hangingPunct="1">
              <a:defRPr sz="1100" b="1" kern="1200">
                <a:solidFill>
                  <a:schemeClr val="tx1">
                    <a:lumMod val="50000"/>
                    <a:lumOff val="50000"/>
                  </a:schemeClr>
                </a:solidFill>
                <a:latin typeface="+mn-lt"/>
                <a:ea typeface="+mn-ea"/>
                <a:cs typeface="+mn-cs"/>
              </a:defRPr>
            </a:lvl1pPr>
          </a:lstStyle>
          <a:p>
            <a:fld id="{EA1371C9-9BDD-1F4E-9E11-45A11E50FDE4}" type="datetimeFigureOut">
              <a:rPr lang="en-US" smtClean="0"/>
              <a:t>12/5/13</a:t>
            </a:fld>
            <a:endParaRPr lang="en-US"/>
          </a:p>
        </p:txBody>
      </p:sp>
      <p:sp>
        <p:nvSpPr>
          <p:cNvPr id="5" name="Footer Placeholder 4"/>
          <p:cNvSpPr>
            <a:spLocks noGrp="1"/>
          </p:cNvSpPr>
          <p:nvPr>
            <p:ph type="ftr" sz="quarter" idx="3"/>
          </p:nvPr>
        </p:nvSpPr>
        <p:spPr>
          <a:xfrm>
            <a:off x="3124200" y="6225988"/>
            <a:ext cx="2895600" cy="277906"/>
          </a:xfrm>
          <a:prstGeom prst="rect">
            <a:avLst/>
          </a:prstGeom>
        </p:spPr>
        <p:txBody>
          <a:bodyPr vert="horz" lIns="91440" tIns="45720" rIns="91440" bIns="45720" rtlCol="0" anchor="ctr"/>
          <a:lstStyle>
            <a:lvl1pPr marL="0" algn="ctr" defTabSz="914400" rtl="0" eaLnBrk="1" latinLnBrk="0" hangingPunct="1">
              <a:defRPr sz="1100" b="1" kern="1200">
                <a:solidFill>
                  <a:schemeClr val="tx1">
                    <a:lumMod val="50000"/>
                    <a:lumOff val="50000"/>
                  </a:schemeClr>
                </a:solidFill>
                <a:latin typeface="+mn-lt"/>
                <a:ea typeface="+mn-ea"/>
                <a:cs typeface="+mn-cs"/>
              </a:defRPr>
            </a:lvl1pPr>
          </a:lstStyle>
          <a:p>
            <a:endParaRPr lang="en-US"/>
          </a:p>
        </p:txBody>
      </p:sp>
      <p:sp>
        <p:nvSpPr>
          <p:cNvPr id="6" name="Slide Number Placeholder 5"/>
          <p:cNvSpPr>
            <a:spLocks noGrp="1"/>
          </p:cNvSpPr>
          <p:nvPr>
            <p:ph type="sldNum" sz="quarter" idx="4"/>
          </p:nvPr>
        </p:nvSpPr>
        <p:spPr>
          <a:xfrm>
            <a:off x="6553200" y="6225988"/>
            <a:ext cx="2133600" cy="277906"/>
          </a:xfrm>
          <a:prstGeom prst="rect">
            <a:avLst/>
          </a:prstGeom>
        </p:spPr>
        <p:txBody>
          <a:bodyPr vert="horz" lIns="91440" tIns="45720" rIns="91440" bIns="45720" rtlCol="0" anchor="ctr"/>
          <a:lstStyle>
            <a:lvl1pPr marL="0" algn="r" defTabSz="914400" rtl="0" eaLnBrk="1" latinLnBrk="0" hangingPunct="1">
              <a:defRPr sz="1400" b="1" kern="1200">
                <a:solidFill>
                  <a:schemeClr val="tx1">
                    <a:lumMod val="50000"/>
                    <a:lumOff val="50000"/>
                  </a:schemeClr>
                </a:solidFill>
                <a:latin typeface="+mn-lt"/>
                <a:ea typeface="+mn-ea"/>
                <a:cs typeface="+mn-cs"/>
              </a:defRPr>
            </a:lvl1pPr>
          </a:lstStyle>
          <a:p>
            <a:fld id="{210C0E3A-1B37-FE4E-95C6-BAA2B594E49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lnSpc>
          <a:spcPts val="5600"/>
        </a:lnSpc>
        <a:spcBef>
          <a:spcPct val="0"/>
        </a:spcBef>
        <a:buNone/>
        <a:defRPr sz="5400" b="1" kern="1200" baseline="0">
          <a:gradFill>
            <a:gsLst>
              <a:gs pos="50000">
                <a:schemeClr val="tx1">
                  <a:lumMod val="65000"/>
                  <a:lumOff val="35000"/>
                </a:schemeClr>
              </a:gs>
              <a:gs pos="100000">
                <a:schemeClr val="tx1">
                  <a:lumMod val="85000"/>
                  <a:lumOff val="15000"/>
                </a:schemeClr>
              </a:gs>
            </a:gsLst>
            <a:lin ang="5400000" scaled="0"/>
          </a:gradFill>
          <a:effectLst/>
          <a:latin typeface="+mj-lt"/>
          <a:ea typeface="+mj-ea"/>
          <a:cs typeface="+mj-cs"/>
        </a:defRPr>
      </a:lvl1pPr>
    </p:titleStyle>
    <p:bodyStyle>
      <a:lvl1pPr marL="342900" indent="-342900" algn="l" defTabSz="914400" rtl="0" eaLnBrk="1" latinLnBrk="0" hangingPunct="1">
        <a:spcBef>
          <a:spcPts val="2000"/>
        </a:spcBef>
        <a:buSzPct val="80000"/>
        <a:buFont typeface="Wingdings" pitchFamily="2" charset="2"/>
        <a:buChar char="l"/>
        <a:defRPr sz="2400" kern="1200">
          <a:gradFill>
            <a:gsLst>
              <a:gs pos="50000">
                <a:schemeClr val="tx1">
                  <a:lumMod val="65000"/>
                  <a:lumOff val="35000"/>
                </a:schemeClr>
              </a:gs>
              <a:gs pos="100000">
                <a:schemeClr val="tx1">
                  <a:lumMod val="85000"/>
                  <a:lumOff val="15000"/>
                </a:schemeClr>
              </a:gs>
            </a:gsLst>
            <a:lin ang="5400000" scaled="0"/>
          </a:gradFill>
          <a:effectLst/>
          <a:latin typeface="+mn-lt"/>
          <a:ea typeface="+mn-ea"/>
          <a:cs typeface="+mn-cs"/>
        </a:defRPr>
      </a:lvl1pPr>
      <a:lvl2pPr marL="685800" indent="-336550" algn="l" defTabSz="914400" rtl="0" eaLnBrk="1" latinLnBrk="0" hangingPunct="1">
        <a:spcBef>
          <a:spcPct val="20000"/>
        </a:spcBef>
        <a:buSzPct val="80000"/>
        <a:buFont typeface="Wingdings" pitchFamily="2" charset="2"/>
        <a:buChar char="l"/>
        <a:defRPr sz="2200" kern="1200">
          <a:gradFill>
            <a:gsLst>
              <a:gs pos="50000">
                <a:schemeClr val="tx1">
                  <a:lumMod val="65000"/>
                  <a:lumOff val="35000"/>
                </a:schemeClr>
              </a:gs>
              <a:gs pos="100000">
                <a:schemeClr val="tx1">
                  <a:lumMod val="85000"/>
                  <a:lumOff val="15000"/>
                </a:schemeClr>
              </a:gs>
            </a:gsLst>
            <a:lin ang="5400000" scaled="0"/>
          </a:gradFill>
          <a:effectLst/>
          <a:latin typeface="+mn-lt"/>
          <a:ea typeface="+mn-ea"/>
          <a:cs typeface="+mn-cs"/>
        </a:defRPr>
      </a:lvl2pPr>
      <a:lvl3pPr marL="1035050" indent="-349250" algn="l" defTabSz="914400" rtl="0" eaLnBrk="1" latinLnBrk="0" hangingPunct="1">
        <a:spcBef>
          <a:spcPct val="20000"/>
        </a:spcBef>
        <a:buSzPct val="80000"/>
        <a:buFont typeface="Wingdings" pitchFamily="2" charset="2"/>
        <a:buChar char="l"/>
        <a:defRPr sz="2000" kern="1200">
          <a:gradFill>
            <a:gsLst>
              <a:gs pos="50000">
                <a:schemeClr val="tx1">
                  <a:lumMod val="65000"/>
                  <a:lumOff val="35000"/>
                </a:schemeClr>
              </a:gs>
              <a:gs pos="100000">
                <a:schemeClr val="tx1">
                  <a:lumMod val="85000"/>
                  <a:lumOff val="15000"/>
                </a:schemeClr>
              </a:gs>
            </a:gsLst>
            <a:lin ang="5400000" scaled="0"/>
          </a:gradFill>
          <a:effectLst/>
          <a:latin typeface="+mn-lt"/>
          <a:ea typeface="+mn-ea"/>
          <a:cs typeface="+mn-cs"/>
        </a:defRPr>
      </a:lvl3pPr>
      <a:lvl4pPr marL="1371600" indent="-336550" algn="l" defTabSz="914400" rtl="0" eaLnBrk="1" latinLnBrk="0" hangingPunct="1">
        <a:spcBef>
          <a:spcPct val="20000"/>
        </a:spcBef>
        <a:buSzPct val="80000"/>
        <a:buFont typeface="Wingdings" pitchFamily="2" charset="2"/>
        <a:buChar char="l"/>
        <a:defRPr sz="1800" kern="1200">
          <a:gradFill>
            <a:gsLst>
              <a:gs pos="50000">
                <a:schemeClr val="tx1">
                  <a:lumMod val="65000"/>
                  <a:lumOff val="35000"/>
                </a:schemeClr>
              </a:gs>
              <a:gs pos="100000">
                <a:schemeClr val="tx1">
                  <a:lumMod val="85000"/>
                  <a:lumOff val="15000"/>
                </a:schemeClr>
              </a:gs>
            </a:gsLst>
            <a:lin ang="5400000" scaled="0"/>
          </a:gradFill>
          <a:effectLst/>
          <a:latin typeface="+mn-lt"/>
          <a:ea typeface="+mn-ea"/>
          <a:cs typeface="+mn-cs"/>
        </a:defRPr>
      </a:lvl4pPr>
      <a:lvl5pPr marL="1720850" indent="-349250" algn="l" defTabSz="914400" rtl="0" eaLnBrk="1" latinLnBrk="0" hangingPunct="1">
        <a:spcBef>
          <a:spcPct val="20000"/>
        </a:spcBef>
        <a:buSzPct val="80000"/>
        <a:buFont typeface="Wingdings" pitchFamily="2" charset="2"/>
        <a:buChar char="l"/>
        <a:defRPr sz="1800" kern="1200">
          <a:gradFill>
            <a:gsLst>
              <a:gs pos="50000">
                <a:schemeClr val="tx1">
                  <a:lumMod val="65000"/>
                  <a:lumOff val="35000"/>
                </a:schemeClr>
              </a:gs>
              <a:gs pos="100000">
                <a:schemeClr val="tx1">
                  <a:lumMod val="85000"/>
                  <a:lumOff val="15000"/>
                </a:schemeClr>
              </a:gs>
            </a:gsLst>
            <a:lin ang="5400000" scaled="0"/>
          </a:gradFill>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Lincoln Park UBF Membership Classes</a:t>
            </a:r>
            <a:endParaRPr lang="en-US" dirty="0"/>
          </a:p>
        </p:txBody>
      </p:sp>
      <p:sp>
        <p:nvSpPr>
          <p:cNvPr id="3" name="Subtitle 2"/>
          <p:cNvSpPr>
            <a:spLocks noGrp="1"/>
          </p:cNvSpPr>
          <p:nvPr>
            <p:ph type="subTitle" idx="1"/>
          </p:nvPr>
        </p:nvSpPr>
        <p:spPr/>
        <p:txBody>
          <a:bodyPr/>
          <a:lstStyle/>
          <a:p>
            <a:r>
              <a:rPr lang="en-US" dirty="0" smtClean="0"/>
              <a:t>Class #2: CHRIST AS LORD PART 1</a:t>
            </a:r>
          </a:p>
          <a:p>
            <a:r>
              <a:rPr lang="en-US" dirty="0" smtClean="0"/>
              <a:t>(Personal Life)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Lordship of Christ?</a:t>
            </a:r>
            <a:endParaRPr lang="en-US" dirty="0"/>
          </a:p>
        </p:txBody>
      </p:sp>
      <p:sp>
        <p:nvSpPr>
          <p:cNvPr id="3" name="Content Placeholder 2"/>
          <p:cNvSpPr>
            <a:spLocks noGrp="1"/>
          </p:cNvSpPr>
          <p:nvPr>
            <p:ph idx="1"/>
          </p:nvPr>
        </p:nvSpPr>
        <p:spPr/>
        <p:txBody>
          <a:bodyPr>
            <a:normAutofit lnSpcReduction="10000"/>
          </a:bodyPr>
          <a:lstStyle/>
          <a:p>
            <a:r>
              <a:rPr lang="en-US" dirty="0" smtClean="0"/>
              <a:t>Lord: he owns me; I obey and serve him</a:t>
            </a:r>
          </a:p>
          <a:p>
            <a:r>
              <a:rPr lang="en-US" dirty="0" smtClean="0"/>
              <a:t>Romans 7:4: “So, my brothers and sisters, you also died to the law through the body of Christ, that you might belong to another, to him who was raised from the dead, in order that we might bear fruit for God.”</a:t>
            </a:r>
          </a:p>
          <a:p>
            <a:r>
              <a:rPr lang="en-US" dirty="0" smtClean="0"/>
              <a:t>1 Corinthians 6:20: “…you were bought at a price. Therefore honor God with your bodies.”</a:t>
            </a:r>
          </a:p>
          <a:p>
            <a:r>
              <a:rPr lang="en-US" dirty="0" smtClean="0"/>
              <a:t>2 Corinthians 5:15: “And he died for all, that those who live should longer live for themselves but for him who died for them and was raised again.”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practice Christ as Lord?</a:t>
            </a:r>
            <a:endParaRPr lang="en-US" dirty="0"/>
          </a:p>
        </p:txBody>
      </p:sp>
      <p:sp>
        <p:nvSpPr>
          <p:cNvPr id="3" name="Content Placeholder 2"/>
          <p:cNvSpPr>
            <a:spLocks noGrp="1"/>
          </p:cNvSpPr>
          <p:nvPr>
            <p:ph idx="1"/>
          </p:nvPr>
        </p:nvSpPr>
        <p:spPr/>
        <p:txBody>
          <a:bodyPr/>
          <a:lstStyle/>
          <a:p>
            <a:r>
              <a:rPr lang="en-US" dirty="0" smtClean="0"/>
              <a:t>Colossians 2:6-7: “So then, just as you received Christ Jesus as Lord, continue to live your lives in him, rooted and built up in him, strengthened in the faith as you were taught, and overflowing with thankfulness.”</a:t>
            </a:r>
          </a:p>
          <a:p>
            <a:r>
              <a:rPr lang="en-US" dirty="0" smtClean="0"/>
              <a:t>1 Peter 3:15: “But in your hearts revere Christ as Lord. Always be prepared to give an answer to everyone who asks you to give the reason for the hope that you have. But do this with gentleness and respect…”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Aspects of Christ’s Lordship in our lives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Living before God—Acts 5:1-11; 1John 3:19</a:t>
            </a:r>
          </a:p>
          <a:p>
            <a:r>
              <a:rPr lang="en-US" dirty="0" smtClean="0"/>
              <a:t>Personal prayer and Scripture reading; Colossians 4:2; 2Peter 1:19</a:t>
            </a:r>
          </a:p>
          <a:p>
            <a:r>
              <a:rPr lang="en-US" dirty="0" smtClean="0"/>
              <a:t>Serving him with my time &amp; resources whenever he needs—the colt during Jesus’ entry into Jerusalem: “The Lord needs it” </a:t>
            </a:r>
            <a:r>
              <a:rPr lang="en-US" smtClean="0"/>
              <a:t>(Luke 19:31,34)</a:t>
            </a:r>
          </a:p>
          <a:p>
            <a:r>
              <a:rPr lang="en-US" dirty="0" smtClean="0"/>
              <a:t>Christ as Lord of my home, my family, at work and school—Colossians 3:23-24; Titus 3:8,14</a:t>
            </a:r>
          </a:p>
          <a:p>
            <a:r>
              <a:rPr lang="en-US" dirty="0" smtClean="0"/>
              <a:t>Practicing godly morals and ethics—living in personal obedience to God, for his glory: Philippians 1:20</a:t>
            </a:r>
            <a:endParaRPr lang="en-US" dirty="0"/>
          </a:p>
        </p:txBody>
      </p:sp>
    </p:spTree>
  </p:cSld>
  <p:clrMapOvr>
    <a:masterClrMapping/>
  </p:clrMapOvr>
</p:sld>
</file>

<file path=ppt/theme/theme1.xml><?xml version="1.0" encoding="utf-8"?>
<a:theme xmlns:a="http://schemas.openxmlformats.org/drawingml/2006/main" name="Studio">
  <a:themeElements>
    <a:clrScheme name="Studio">
      <a:dk1>
        <a:sysClr val="windowText" lastClr="000000"/>
      </a:dk1>
      <a:lt1>
        <a:sysClr val="window" lastClr="FFFFFF"/>
      </a:lt1>
      <a:dk2>
        <a:srgbClr val="535252"/>
      </a:dk2>
      <a:lt2>
        <a:srgbClr val="AAB5C2"/>
      </a:lt2>
      <a:accent1>
        <a:srgbClr val="F7901E"/>
      </a:accent1>
      <a:accent2>
        <a:srgbClr val="FEC60B"/>
      </a:accent2>
      <a:accent3>
        <a:srgbClr val="9FE62F"/>
      </a:accent3>
      <a:accent4>
        <a:srgbClr val="4EA5D1"/>
      </a:accent4>
      <a:accent5>
        <a:srgbClr val="1C4596"/>
      </a:accent5>
      <a:accent6>
        <a:srgbClr val="542D90"/>
      </a:accent6>
      <a:hlink>
        <a:srgbClr val="ED2024"/>
      </a:hlink>
      <a:folHlink>
        <a:srgbClr val="BD912D"/>
      </a:folHlink>
    </a:clrScheme>
    <a:fontScheme name="Studio">
      <a:majorFont>
        <a:latin typeface="Corbel"/>
        <a:ea typeface=""/>
        <a:cs typeface=""/>
        <a:font script="Jpan" typeface="ＭＳ Ｐゴシック"/>
      </a:majorFont>
      <a:minorFont>
        <a:latin typeface="Corbel"/>
        <a:ea typeface=""/>
        <a:cs typeface=""/>
        <a:font script="Jpan" typeface="ＭＳ Ｐゴシック"/>
      </a:minorFont>
    </a:fontScheme>
    <a:fmtScheme name="Studio">
      <a:fillStyleLst>
        <a:solidFill>
          <a:schemeClr val="phClr"/>
        </a:solidFill>
        <a:gradFill rotWithShape="1">
          <a:gsLst>
            <a:gs pos="38000">
              <a:schemeClr val="phClr">
                <a:tint val="100000"/>
                <a:satMod val="100000"/>
              </a:schemeClr>
            </a:gs>
            <a:gs pos="100000">
              <a:schemeClr val="phClr">
                <a:tint val="100000"/>
                <a:shade val="50000"/>
                <a:hueMod val="100000"/>
                <a:satMod val="100000"/>
                <a:lumMod val="100000"/>
              </a:schemeClr>
            </a:gs>
          </a:gsLst>
          <a:lin ang="5400000" scaled="1"/>
        </a:gradFill>
        <a:gradFill rotWithShape="1">
          <a:gsLst>
            <a:gs pos="0">
              <a:schemeClr val="phClr">
                <a:tint val="100000"/>
                <a:shade val="100000"/>
                <a:satMod val="100000"/>
              </a:schemeClr>
            </a:gs>
            <a:gs pos="60000">
              <a:schemeClr val="phClr">
                <a:tint val="100000"/>
                <a:shade val="60000"/>
                <a:alpha val="100000"/>
                <a:satMod val="100000"/>
                <a:lumMod val="100000"/>
              </a:schemeClr>
            </a:gs>
            <a:gs pos="100000">
              <a:schemeClr val="phClr">
                <a:shade val="20000"/>
                <a:satMod val="100000"/>
                <a:lumMod val="100000"/>
              </a:schemeClr>
            </a:gs>
          </a:gsLst>
          <a:lin ang="5400000" scaled="0"/>
        </a:gradFill>
      </a:fillStyleLst>
      <a:lnStyleLst>
        <a:ln w="28575" cap="flat" cmpd="sng" algn="ctr">
          <a:solidFill>
            <a:schemeClr val="phClr">
              <a:shade val="95000"/>
              <a:satMod val="105000"/>
            </a:schemeClr>
          </a:solidFill>
          <a:prstDash val="solid"/>
        </a:ln>
        <a:ln w="47625" cap="flat" cmpd="sng" algn="ctr">
          <a:solidFill>
            <a:schemeClr val="phClr"/>
          </a:solidFill>
          <a:prstDash val="solid"/>
        </a:ln>
        <a:ln w="47625" cap="flat" cmpd="sng" algn="ctr">
          <a:solidFill>
            <a:schemeClr val="phClr"/>
          </a:solidFill>
          <a:prstDash val="solid"/>
        </a:ln>
      </a:lnStyleLst>
      <a:effectStyleLst>
        <a:effectStyle>
          <a:effectLst/>
        </a:effectStyle>
        <a:effectStyle>
          <a:effectLst>
            <a:reflection blurRad="101600" stA="26000" endPos="20000" dist="12700" dir="5400000" sy="-100000" rotWithShape="0"/>
          </a:effectLst>
        </a:effectStyle>
        <a:effectStyle>
          <a:effectLst>
            <a:outerShdw blurRad="444500" dist="317500" dir="5400000" sx="90000" sy="-25000" rotWithShape="0">
              <a:srgbClr val="000000">
                <a:alpha val="35000"/>
              </a:srgbClr>
            </a:outerShdw>
          </a:effectLst>
          <a:scene3d>
            <a:camera prst="orthographicFront">
              <a:rot lat="0" lon="0" rev="0"/>
            </a:camera>
            <a:lightRig rig="chilly" dir="t"/>
          </a:scene3d>
          <a:sp3d contourW="12700" prstMaterial="softEdge">
            <a:bevelT w="63500" h="25400"/>
            <a:contourClr>
              <a:schemeClr val="lt1"/>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30000">
              <a:schemeClr val="phClr">
                <a:tint val="10000"/>
                <a:alpha val="80000"/>
                <a:satMod val="300000"/>
              </a:schemeClr>
            </a:gs>
            <a:gs pos="100000">
              <a:schemeClr val="phClr">
                <a:tint val="80000"/>
                <a:shade val="100000"/>
                <a:alpha val="100000"/>
                <a:satMod val="200000"/>
              </a:schemeClr>
            </a:gs>
          </a:gsLst>
          <a:lin ang="5400000" scaled="1"/>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Studio.thmx</Template>
  <TotalTime>29</TotalTime>
  <Words>367</Words>
  <Application>Microsoft Macintosh PowerPoint</Application>
  <PresentationFormat>On-screen Show (4:3)</PresentationFormat>
  <Paragraphs>17</Paragraphs>
  <Slides>4</Slides>
  <Notes>0</Notes>
  <HiddenSlides>0</HiddenSlides>
  <MMClips>0</MMClips>
  <ScaleCrop>false</ScaleCrop>
  <HeadingPairs>
    <vt:vector size="4" baseType="variant">
      <vt:variant>
        <vt:lpstr>Design Template</vt:lpstr>
      </vt:variant>
      <vt:variant>
        <vt:i4>1</vt:i4>
      </vt:variant>
      <vt:variant>
        <vt:lpstr>Slide Titles</vt:lpstr>
      </vt:variant>
      <vt:variant>
        <vt:i4>4</vt:i4>
      </vt:variant>
    </vt:vector>
  </HeadingPairs>
  <TitlesOfParts>
    <vt:vector size="5" baseType="lpstr">
      <vt:lpstr>Studio</vt:lpstr>
      <vt:lpstr>Lincoln Park UBF Membership Classes</vt:lpstr>
      <vt:lpstr>What is the Lordship of Christ?</vt:lpstr>
      <vt:lpstr>How to practice Christ as Lord?</vt:lpstr>
      <vt:lpstr>Aspects of Christ’s Lordship in our lives</vt:lpstr>
    </vt:vector>
  </TitlesOfParts>
  <Company>University Bible Fellowship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Lincoln Park UBF Membership Classes</dc:title>
  <dc:creator>Mark Vucekovich</dc:creator>
  <cp:lastModifiedBy>Mark Vucekovich</cp:lastModifiedBy>
  <cp:revision>1</cp:revision>
  <dcterms:created xsi:type="dcterms:W3CDTF">2013-12-06T00:21:01Z</dcterms:created>
  <dcterms:modified xsi:type="dcterms:W3CDTF">2013-12-06T00:50:27Z</dcterms:modified>
</cp:coreProperties>
</file>